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84" r:id="rId5"/>
  </p:sldMasterIdLst>
  <p:notesMasterIdLst>
    <p:notesMasterId r:id="rId6"/>
  </p:notesMasterIdLst>
  <p:sldIdLst>
    <p:sldId id="359" r:id="rId7"/>
  </p:sldIdLst>
  <p:sldSz cx="9906000" cy="6858000"/>
  <p:notesSz cx="7104380" cy="1023493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Corbel" pitchFamily="2" charset="0"/>
        <a:ea typeface="Corbel" pitchFamily="2" charset="0"/>
        <a:cs typeface="Corbel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09794905" val="1210" rev64="64" revOS="4"/>
      <pr:smFileRevision xmlns:pr="smNativeData" xmlns="smNativeData" dt="1709794905" val="101"/>
      <pr:guideOptions xmlns:pr="smNativeData" xmlns="smNativeData" dt="1709794905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82" d="100"/>
          <a:sy n="82" d="100"/>
        </p:scale>
        <p:origin x="1765" y="213"/>
      </p:cViewPr>
      <p:guideLst x="0" y="0">
        <p:guide orient="horz" pos="392"/>
        <p:guide orient="horz" pos="1014"/>
        <p:guide orient="horz" pos="1117"/>
        <p:guide orient="horz" pos="2160"/>
        <p:guide orient="horz" pos="3832"/>
        <p:guide pos="254"/>
        <p:guide pos="580"/>
        <p:guide pos="3029"/>
        <p:guide pos="3120"/>
        <p:guide pos="3211"/>
        <p:guide pos="5637"/>
        <p:guide pos="5958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4" d="100"/>
        <a:sy n="24" d="100"/>
      </p:scale>
      <p:origin x="0" y="0"/>
    </p:cViewPr>
  </p:sorterViewPr>
  <p:notesViewPr>
    <p:cSldViewPr snapToGrid="0">
      <p:cViewPr>
        <p:scale>
          <a:sx n="82" d="100"/>
          <a:sy n="82" d="100"/>
        </p:scale>
        <p:origin x="1765" y="21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k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DwEgAAKQMAABAAAAAmAAAACAAAAL+fAAAAAAAA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3078480" cy="513715"/>
          </a:xfrm>
          <a:prstGeom prst="rect">
            <a:avLst/>
          </a:prstGeom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>
            <a:lvl1pPr algn="l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de-de" cap="none"/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whgAAAAAAACxKwAAKQMAABAAAAAmAAAACAAAAL+fAAAAAAAAMAAAABQAAAAAAAAAAAD//wAAAQAAAP//AAABAA=="/>
              </a:ext>
            </a:extLst>
          </p:cNvSpPr>
          <p:nvPr>
            <p:ph type="dt" idx="10"/>
          </p:nvPr>
        </p:nvSpPr>
        <p:spPr>
          <a:xfrm>
            <a:off x="4024630" y="0"/>
            <a:ext cx="3077845" cy="513715"/>
          </a:xfrm>
          <a:prstGeom prst="rect">
            <a:avLst/>
          </a:prstGeom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>
            <a:lvl1pPr algn="r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27571270-3ECA-02E4-84EF-C8B15CA1729D}" type="datetime1">
              <a:t>19.02.24</a:t>
            </a:fld>
            <a:endParaRPr lang="de-de" cap="none"/>
          </a:p>
        </p:txBody>
      </p:sp>
      <p:sp>
        <p:nvSpPr>
          <p:cNvPr id="4" name="Folienbildplatzhalter 3"/>
          <p:cNvSpPr>
            <a:spLocks noGrp="1" noChangeArrowheads="1"/>
            <a:extLst>
              <a:ext uri="smNativeData">
                <pr:smNativeData xmlns:pr="smNativeData" xmlns="smNativeData" val="SMDATA_16_WWbpZRMAAAAlAAAAZAAAAC0AAAAAnAAAAE4AAACcAAAATg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gQYAAN8HAAAzJQAAHx0AABAAAAAmAAAACAAAAL8fAAD/HwAAMAAAABQAAAAAAAAAAAD//wAAAQAAAP//AAABAA=="/>
              </a:ext>
            </a:extLst>
          </p:cNvSpPr>
          <p:nvPr>
            <p:ph type="sldImg" idx="2"/>
          </p:nvPr>
        </p:nvSpPr>
        <p:spPr>
          <a:xfrm>
            <a:off x="1057275" y="1279525"/>
            <a:ext cx="4989830" cy="34544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9060" tIns="49530" rIns="99060" bIns="4953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endParaRPr lang="de-de" cap="none"/>
          </a:p>
        </p:txBody>
      </p:sp>
      <p:sp>
        <p:nvSpPr>
          <p:cNvPr id="5" name="Notizenplatzhalter 4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XwQAAE0eAABVJwAAFzcAABAAAAAmAAAACAAAAL8fAAD/HwAAMAAAABQAAAAAAAAAAAD//wAAAQAAAP//AAABAA=="/>
              </a:ext>
            </a:extLst>
          </p:cNvSpPr>
          <p:nvPr>
            <p:ph type="body" idx="3"/>
          </p:nvPr>
        </p:nvSpPr>
        <p:spPr>
          <a:xfrm>
            <a:off x="710565" y="4925695"/>
            <a:ext cx="5683250" cy="4029710"/>
          </a:xfrm>
          <a:prstGeom prst="rect">
            <a:avLst/>
          </a:prstGeom>
          <a:noFill/>
          <a:ln>
            <a:noFill/>
          </a:ln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Mastertextformat </a:t>
            </a:r>
            <a:r>
              <a:rPr lang="de-de" cap="none"/>
              <a:t>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</a:t>
            </a:r>
            <a:r>
              <a:rPr lang="de-de" cap="none"/>
              <a:t>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</a:t>
            </a:r>
            <a:r>
              <a:rPr lang="de-de" cap="none"/>
              <a:t>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</a:t>
            </a:r>
            <a:r>
              <a:rPr lang="de-de" cap="none"/>
              <a:t>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</a:t>
            </a:r>
            <a:r>
              <a:rPr lang="de-de" cap="none"/>
              <a:t>Ebene</a:t>
            </a:r>
            <a:endParaRPr lang="de-de" cap="none"/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M07AADwEgAA9j4AABAAAAAmAAAACAAAAL+fAAD/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9721215"/>
            <a:ext cx="3078480" cy="513715"/>
          </a:xfrm>
          <a:prstGeom prst="rect">
            <a:avLst/>
          </a:prstGeom>
          <a:noFill/>
          <a:ln>
            <a:noFill/>
          </a:ln>
        </p:spPr>
        <p:txBody>
          <a:bodyPr vert="horz" wrap="square" lIns="99060" tIns="49530" rIns="99060" bIns="49530" numCol="1" spcCol="215900" anchor="b">
            <a:prstTxWarp prst="textNoShape">
              <a:avLst/>
            </a:prstTxWarp>
          </a:bodyPr>
          <a:lstStyle>
            <a:lvl1pPr algn="l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de-de" cap="none"/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hgAAM07AACxKwAA9j4AABAAAAAmAAAACAAAAL+fAAD/Hw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4024630" y="9721215"/>
            <a:ext cx="3077845" cy="513715"/>
          </a:xfrm>
          <a:prstGeom prst="rect">
            <a:avLst/>
          </a:prstGeom>
          <a:noFill/>
          <a:ln>
            <a:noFill/>
          </a:ln>
        </p:spPr>
        <p:txBody>
          <a:bodyPr vert="horz" wrap="square" lIns="99060" tIns="49530" rIns="99060" bIns="49530" numCol="1" spcCol="215900" anchor="b">
            <a:prstTxWarp prst="textNoShape">
              <a:avLst/>
            </a:prstTxWarp>
          </a:bodyPr>
          <a:lstStyle>
            <a:lvl1pPr algn="r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27575F67-29CA-02A9-84EF-DFFC11A1728A}" type="slidenum">
              <a:t>‹Nr.›</a:t>
            </a:fld>
            <a:endParaRPr lang="de-de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WWbpZRMAAAAlAAAAZAAAAC0AAAAAnAAAAE4AAACcAAAATg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gQYAAN8HAAAzJQAAHx0AABAAAAAmAAAACAAAAL+fAAAAAAAAMAAAABQAAAAAAAAAAAD//wAAAQAAAP//AAABAA=="/>
              </a:ext>
            </a:extLst>
          </p:cNvSpPr>
          <p:nvPr>
            <p:ph type="sldImg" idx="2"/>
          </p:nvPr>
        </p:nvSpPr>
        <p:spPr>
          <a:xfrm>
            <a:off x="1057275" y="1279525"/>
            <a:ext cx="4989830" cy="34544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XwQAAE0eAABVJwAAFzcAABAAAAAmAAAACAAAAL8fAAAAAAAAMAAAABQAAAAAAAAAAAD//wAAAQAAAP//AAABAA=="/>
              </a:ext>
            </a:extLst>
          </p:cNvSpPr>
          <p:nvPr>
            <p:ph type="body" idx="3"/>
          </p:nvPr>
        </p:nvSpPr>
        <p:spPr>
          <a:xfrm>
            <a:off x="710565" y="4925695"/>
            <a:ext cx="5683250" cy="4029710"/>
          </a:xfrm>
          <a:prstGeom prst="rect">
            <a:avLst/>
          </a:prstGeom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whgAAAAAAACxKwAAKQMAABAAAAAmAAAACAAAAL8fAAAAAAAAMAAAABQAAAAAAAAAAAD//wAAAQAAAP//AAABAA=="/>
              </a:ext>
            </a:extLst>
          </p:cNvSpPr>
          <p:nvPr>
            <p:ph type="dt" idx="10"/>
          </p:nvPr>
        </p:nvSpPr>
        <p:spPr>
          <a:xfrm>
            <a:off x="4024630" y="0"/>
            <a:ext cx="3077845" cy="513715"/>
          </a:xfrm>
          <a:prstGeom prst="rect">
            <a:avLst/>
          </a:prstGeom>
        </p:spPr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WWbpZRMAAAAlAAAAZAAAAA0AAAAAnAAAAE4AAACcAAAATgAAAAAAAAAC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hgAAM07AACxKwAA9j4AABAAAAAmAAAACAAAAL+f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4024630" y="9721215"/>
            <a:ext cx="3077845" cy="513715"/>
          </a:xfrm>
          <a:prstGeom prst="rect">
            <a:avLst/>
          </a:prstGeom>
        </p:spPr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extLst>
              <a:ext uri="smNativeData">
                <pr:smNativeData xmlns:pr="smNativeData" xmlns="smNativeData" val="SMDATA_16_WWbpZRMAAAAlAAAAZAAAAA0AAAAAkAAAAEgAAACQAAAASAAAAAAAAAAAAAAAAAAAAAEAAABQAAAAAAAAAAAA4D8AAAAAAADgPwAAAAAAAOA/AAAAAAAA4D8AAAAAAADgPwAAAAAAAOA/AAAAAAAA4D8AAAAAAADgPwAAAAAAAOA/AAAAAAAA4D8CAAAAjAAAAAEAAAAAAAAAprcnDP///wgAAAAAAAAAAAAAAAAAAAAAAAAAAAAAAAAAAAAAeAAAAAEAAABAAAAAAAAAAAAAAABaAAAAAAAAAAAAAAAAAAAAAAAAAAAAAAAAAAAAAAAAAAAAAAAAAAAAAAAAAAAAAAAAAAAAAAAAAAAAAAAAAAAAAAAAAAAAAAAAAAAAFAAAADwAAAABAAAAAAAAAP///wAU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P///wB/f38A3d3dA8zMzADAwP8Af39/AAAAAAAAAAAAAAAAAAAAAAAAAAAAIQAAABgAAAAUAAAAKAEAAIABAADCOwAAvCgAABAAAAAmAAAACAAAAP//////////MAAAABQAAAAAAAAAAAD//wAAAQAAAP//AAABAA=="/>
              </a:ext>
            </a:extLst>
          </p:cNvSpPr>
          <p:nvPr/>
        </p:nvSpPr>
        <p:spPr>
          <a:xfrm>
            <a:off x="187960" y="243840"/>
            <a:ext cx="9526270" cy="637794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rgbClr val="FFFFFF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C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jAUAAG4FAABdNwAAbhcAABAAAAAmAAAACAAAAL2QAAAAAAAAMAAAABQAAAAAAAAAAAD//wAAAQAAAP//AAABAA=="/>
              </a:ext>
            </a:extLst>
          </p:cNvSpPr>
          <p:nvPr>
            <p:ph type="ctrTitle"/>
          </p:nvPr>
        </p:nvSpPr>
        <p:spPr>
          <a:xfrm>
            <a:off x="901700" y="882650"/>
            <a:ext cx="8098155" cy="2926080"/>
          </a:xfrm>
        </p:spPr>
        <p:txBody>
          <a:bodyPr vert="horz" wrap="square" lIns="36195" tIns="36195" rIns="36195" bIns="36195" numCol="1" spcCol="215900" anchor="b">
            <a:prstTxWarp prst="textNoShape">
              <a:avLst/>
            </a:prstTxWarp>
          </a:bodyPr>
          <a:lstStyle>
            <a:lvl1pPr algn="ctr">
              <a:lnSpc>
                <a:spcPct val="85000"/>
              </a:lnSpc>
              <a:defRPr lang="en-us" sz="6000" b="1" cap="all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de-de" cap="all"/>
              <a:t>Mastertitelformat </a:t>
            </a:r>
            <a:r>
              <a:rPr lang="de-de" cap="all"/>
              <a:t>bearbeiten</a:t>
            </a:r>
            <a:endParaRPr lang="de-de" cap="all"/>
          </a:p>
        </p:txBody>
      </p:sp>
      <p:sp>
        <p:nvSpPr>
          <p:cNvPr id="4" name="Subtitle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QUAAOgXAABwNwAAWCAAABAAAAAmAAAACAAAAD2Q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889635" y="3886200"/>
            <a:ext cx="8122285" cy="1371600"/>
          </a:xfrm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800" cap="none">
                <a:solidFill>
                  <a:srgbClr val="FFFFFF"/>
                </a:solidFill>
              </a:defRPr>
            </a:lvl1pPr>
            <a:lvl2pPr marL="371475" indent="0" algn="ctr">
              <a:buNone/>
              <a:defRPr lang="en-us" sz="1785" cap="none"/>
            </a:lvl2pPr>
            <a:lvl3pPr marL="742950" indent="0" algn="ctr">
              <a:buNone/>
              <a:defRPr lang="en-us" sz="1785" cap="none"/>
            </a:lvl3pPr>
            <a:lvl4pPr marL="1114425" indent="0" algn="ctr">
              <a:buNone/>
              <a:defRPr lang="en-us" sz="1625" cap="none"/>
            </a:lvl4pPr>
            <a:lvl5pPr marL="1485900" indent="0" algn="ctr">
              <a:buNone/>
              <a:defRPr lang="en-us" sz="1625" cap="none"/>
            </a:lvl5pPr>
            <a:lvl6pPr marL="1857375" indent="0" algn="ctr">
              <a:buNone/>
              <a:defRPr lang="en-us" sz="1625" cap="none"/>
            </a:lvl6pPr>
            <a:lvl7pPr marL="2228850" indent="0" algn="ctr">
              <a:buNone/>
              <a:defRPr lang="en-us" sz="1625" cap="none"/>
            </a:lvl7pPr>
            <a:lvl8pPr marL="2600325" indent="0" algn="ctr">
              <a:buNone/>
              <a:defRPr lang="en-us" sz="1625" cap="none"/>
            </a:lvl8pPr>
            <a:lvl9pPr marL="2971800" indent="0" algn="ctr">
              <a:buNone/>
              <a:defRPr lang="en-us" sz="1625" cap="none"/>
            </a:lvl9pPr>
          </a:lstStyle>
          <a:p>
            <a:pPr>
              <a:defRPr lang="en-us"/>
            </a:pPr>
            <a:r>
              <a:rPr lang="de-de" cap="none"/>
              <a:t>Master-Untertitelformat </a:t>
            </a:r>
            <a:r>
              <a:rPr lang="de-de" cap="none"/>
              <a:t>bearbeiten</a:t>
            </a:r>
            <a:endParaRPr lang="de-de" cap="none"/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C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C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C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27574B51-1FCA-02BD-84EF-E9E805A172BC}" type="slidenum">
              <a:t>1</a:t>
            </a:fld>
            <a:endParaRPr lang="en-us" sz="900" cap="none"/>
          </a:p>
        </p:txBody>
      </p:sp>
      <p:sp>
        <p:nvSpPr>
          <p:cNvPr id="8" name="Straight Connector 7"/>
          <p:cNvSpPr>
            <a:extLst>
              <a:ext uri="smNativeData">
                <pr:smNativeData xmlns:pr="smNativeData" xmlns="smNativeData" val="SMDATA_16_WWbpZRMAAAAlAAAACgAAAA0AAAAAkAAAAEgAAACQAAAASA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BAAAAAAAAAP///wAQ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P///wB/f38A3d3dA8zMzADAwP8Af39/AAAAAAAAAAAAAAAAAAAAAAAAAAAAIQAAABgAAAAUAAAA5AkAAPgWAAAGMwAA+BYAABAAAAAmAAAACAAAAP//////////MAAAABQAAAAAAAAAAAD//wAAAQAAAP//AAABAA=="/>
              </a:ext>
            </a:extLst>
          </p:cNvSpPr>
          <p:nvPr/>
        </p:nvSpPr>
        <p:spPr>
          <a:xfrm>
            <a:off x="1607820" y="3733800"/>
            <a:ext cx="6686550" cy="0"/>
          </a:xfrm>
          <a:prstGeom prst="line">
            <a:avLst/>
          </a:prstGeom>
          <a:noFill/>
          <a:ln w="10160" cap="flat" cmpd="sng" algn="ctr">
            <a:solidFill>
              <a:srgbClr val="FFFFFF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hf hdr="0" ftr="0" dt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lwIAAMADAAAzOgAA8wkAABAAAAAmAAAACAAAADy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>
            <a:lvl1pPr>
              <a:defRPr lang="en-us" sz="36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de-de" cap="none"/>
              <a:t>Mastertitelformat </a:t>
            </a:r>
            <a:r>
              <a:rPr lang="de-de" cap="none"/>
              <a:t>bearbeiten</a:t>
            </a:r>
            <a:endParaRPr lang="de-de" cap="none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NgKAABAOgAAgCUAABAAAAAmAAAACAAAAD2QAAAAAAAAMAAAABQAAAAAAAAAAAD//wAAAQAAAP//AAABAA=="/>
              </a:ext>
            </a:extLst>
          </p:cNvSpPr>
          <p:nvPr>
            <p:ph idx="1"/>
          </p:nvPr>
        </p:nvSpPr>
        <p:spPr>
          <a:xfrm>
            <a:off x="410210" y="1762760"/>
            <a:ext cx="9058910" cy="4333240"/>
          </a:xfrm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>
            <a:lvl1pPr marL="6350" indent="0" defTabSz="742950">
              <a:tabLst/>
              <a:defRPr lang="de-de" sz="2000" cap="none">
                <a:solidFill>
                  <a:srgbClr val="000000"/>
                </a:solidFill>
              </a:defRPr>
            </a:lvl1pPr>
            <a:lvl2pPr marL="180975" indent="-147955" defTabSz="742950">
              <a:tabLst/>
              <a:defRPr lang="de-de" sz="1800" cap="none">
                <a:solidFill>
                  <a:srgbClr val="000000"/>
                </a:solidFill>
              </a:defRPr>
            </a:lvl2pPr>
            <a:lvl3pPr>
              <a:defRPr lang="de-de" sz="1600" cap="none">
                <a:solidFill>
                  <a:srgbClr val="000000"/>
                </a:solidFill>
              </a:defRPr>
            </a:lvl3pPr>
            <a:lvl4pPr>
              <a:defRPr lang="de-de" sz="1600" cap="none">
                <a:solidFill>
                  <a:srgbClr val="000000"/>
                </a:solidFill>
              </a:defRPr>
            </a:lvl4pPr>
            <a:lvl5pPr>
              <a:defRPr lang="de-de" sz="1600" cap="none">
                <a:solidFill>
                  <a:srgbClr val="000000"/>
                </a:solidFill>
              </a:defRPr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de-de"/>
            </a:pPr>
            <a:r>
              <a:t>Mastertextformat </a:t>
            </a:r>
            <a:r>
              <a:t>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C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sz="10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C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en-us" sz="10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 sz="1600" cap="non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C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en-us" sz="10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27573D91-DFCA-02CB-84EF-299E73A1727C}" type="slidenum">
              <a:t>2</a:t>
            </a:fld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MADAAAzOgAA8wk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410210" y="609600"/>
            <a:ext cx="9050655" cy="1007745"/>
          </a:xfrm>
        </p:spPr>
        <p:txBody>
          <a:bodyPr/>
          <a:lstStyle/>
          <a:p>
            <a:pPr>
              <a:defRPr lang="en-us"/>
            </a:pPr>
            <a:r>
              <a:rPr lang="de-de" cap="none"/>
              <a:t>Mastertitelformat </a:t>
            </a:r>
            <a:r>
              <a:rPr lang="de-de" cap="none"/>
              <a:t>bearbeiten</a:t>
            </a:r>
            <a:endParaRPr lang="de-de" cap="none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OcKAAB7HQAAa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10210" y="1772285"/>
            <a:ext cx="4382135" cy="4308475"/>
          </a:xfrm>
        </p:spPr>
        <p:txBody>
          <a:bodyPr/>
          <a:lstStyle>
            <a:lvl1pPr marL="6350" indent="0" defTabSz="742950">
              <a:tabLst/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</a:t>
            </a:r>
            <a:r>
              <a:t>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VB8AAOcKAAAwOgAAa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092700" y="1772285"/>
            <a:ext cx="4366260" cy="4308475"/>
          </a:xfrm>
        </p:spPr>
        <p:txBody>
          <a:bodyPr/>
          <a:lstStyle>
            <a:lvl1pPr marL="6350" indent="0" defTabSz="742950">
              <a:tabLst/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</a:t>
            </a:r>
            <a:r>
              <a:t>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7573CB7-F9CA-02CA-84EF-0F9F72A1725A}" type="slidenum">
              <a:t>6</a:t>
            </a:fld>
            <a:endParaRPr lang="en-us" sz="900" cap="none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Ab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C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iAUAADgHAABZNwAAOBkAABAAAAAmAAAACAAAAL2QAAAAAAAAMAAAABQAAAAAAAAAAAD//wAAAQAAAP//AAABAA=="/>
              </a:ext>
            </a:extLst>
          </p:cNvSpPr>
          <p:nvPr>
            <p:ph type="title"/>
          </p:nvPr>
        </p:nvSpPr>
        <p:spPr>
          <a:xfrm>
            <a:off x="899160" y="1173480"/>
            <a:ext cx="8098155" cy="2926080"/>
          </a:xfrm>
        </p:spPr>
        <p:txBody>
          <a:bodyPr vert="horz" wrap="square" lIns="36195" tIns="36195" rIns="36195" bIns="36195" numCol="1" spcCol="215900" anchor="b">
            <a:prstTxWarp prst="textNoShape">
              <a:avLst/>
            </a:prstTxWarp>
          </a:bodyPr>
          <a:lstStyle>
            <a:lvl1pPr algn="ctr">
              <a:lnSpc>
                <a:spcPct val="85000"/>
              </a:lnSpc>
              <a:defRPr lang="en-us" sz="6000" b="0" cap="all" baseline="0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de-de" cap="all"/>
              <a:t>Mastertitelformat </a:t>
            </a:r>
            <a:r>
              <a:rPr lang="de-de" cap="all"/>
              <a:t>bearbeiten</a:t>
            </a:r>
            <a:endParaRPr lang="de-de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AUAAI8ZAABoNwAA8iEAABAAAAAmAAAACAAAAD2QAAAAAAAAMAAAABQAAAAAAAAAAAD//wAAAQAAAP//AAABAA=="/>
              </a:ext>
            </a:extLst>
          </p:cNvSpPr>
          <p:nvPr>
            <p:ph idx="1"/>
          </p:nvPr>
        </p:nvSpPr>
        <p:spPr>
          <a:xfrm>
            <a:off x="896620" y="4154805"/>
            <a:ext cx="8110220" cy="1363345"/>
          </a:xfrm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800" cap="none">
                <a:solidFill>
                  <a:schemeClr val="accent1"/>
                </a:solidFill>
              </a:defRPr>
            </a:lvl1pPr>
            <a:lvl2pPr marL="371475" indent="0">
              <a:buNone/>
              <a:defRPr lang="en-us" sz="1460" cap="none">
                <a:solidFill>
                  <a:srgbClr val="8C8C8C"/>
                </a:solidFill>
              </a:defRPr>
            </a:lvl2pPr>
            <a:lvl3pPr marL="742950" indent="0">
              <a:buNone/>
              <a:defRPr lang="en-us" sz="1300" cap="none">
                <a:solidFill>
                  <a:srgbClr val="8C8C8C"/>
                </a:solidFill>
              </a:defRPr>
            </a:lvl3pPr>
            <a:lvl4pPr marL="1114425" indent="0">
              <a:buNone/>
              <a:defRPr lang="en-us" sz="1135" cap="none">
                <a:solidFill>
                  <a:srgbClr val="8C8C8C"/>
                </a:solidFill>
              </a:defRPr>
            </a:lvl4pPr>
            <a:lvl5pPr marL="1485900" indent="0">
              <a:buNone/>
              <a:defRPr lang="en-us" sz="1135" cap="none">
                <a:solidFill>
                  <a:srgbClr val="8C8C8C"/>
                </a:solidFill>
              </a:defRPr>
            </a:lvl5pPr>
            <a:lvl6pPr marL="1857375" indent="0">
              <a:buNone/>
              <a:defRPr lang="en-us" sz="1135" cap="none">
                <a:solidFill>
                  <a:srgbClr val="8C8C8C"/>
                </a:solidFill>
              </a:defRPr>
            </a:lvl6pPr>
            <a:lvl7pPr marL="2228850" indent="0">
              <a:buNone/>
              <a:defRPr lang="en-us" sz="1135" cap="none">
                <a:solidFill>
                  <a:srgbClr val="8C8C8C"/>
                </a:solidFill>
              </a:defRPr>
            </a:lvl7pPr>
            <a:lvl8pPr marL="2600325" indent="0">
              <a:buNone/>
              <a:defRPr lang="en-us" sz="1135" cap="none">
                <a:solidFill>
                  <a:srgbClr val="8C8C8C"/>
                </a:solidFill>
              </a:defRPr>
            </a:lvl8pPr>
            <a:lvl9pPr marL="2971800" indent="0">
              <a:buNone/>
              <a:defRPr lang="en-us" sz="1135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de-de" cap="none"/>
              <a:t>Mastertextformat </a:t>
            </a:r>
            <a:r>
              <a:rPr lang="de-de" cap="none"/>
              <a:t>bearbeiten</a:t>
            </a:r>
            <a:endParaRPr lang="de-de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75735FC-B2CA-02C3-84EF-44967BA17211}" type="slidenum">
              <a:t>12</a:t>
            </a:fld>
            <a:endParaRPr lang="en-us" sz="900" cap="none"/>
          </a:p>
        </p:txBody>
      </p:sp>
      <p:sp>
        <p:nvSpPr>
          <p:cNvPr id="7" name="Straight Connector 6"/>
          <p:cNvSpPr>
            <a:extLst>
              <a:ext uri="smNativeData">
                <pr:smNativeData xmlns:pr="smNativeData" xmlns="smNativeData" val="SMDATA_16_WWbpZRMAAAAlAAAACgAAAA0AAAAAkAAAAEgAAACQAAAASA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BAAAAAAAAAKa3JwwQ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Ka3JwV/f38A3d3dA8zMzADAwP8Af39/AAAAAAAAAAAAAAAAAAAAAAAAAAAAIQAAABgAAAAUAAAA5wkAALsYAAAJMwAAuxgAABAAAAAmAAAACAAAAP//////////MAAAABQAAAAAAAAAAAD//wAAAQAAAP//AAABAA=="/>
              </a:ext>
            </a:extLst>
          </p:cNvSpPr>
          <p:nvPr/>
        </p:nvSpPr>
        <p:spPr>
          <a:xfrm>
            <a:off x="1609725" y="4020185"/>
            <a:ext cx="6686550" cy="0"/>
          </a:xfrm>
          <a:prstGeom prst="line">
            <a:avLst/>
          </a:prstGeom>
          <a:noFill/>
          <a:ln w="10160" cap="flat" cmpd="sng" algn="ctr">
            <a:solidFill>
              <a:schemeClr val="accent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hf hdr="0" ftr="0" dt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9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MADAAAzOgAA8wk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410210" y="609600"/>
            <a:ext cx="9050655" cy="1007745"/>
          </a:xfrm>
        </p:spPr>
        <p:txBody>
          <a:bodyPr/>
          <a:lstStyle/>
          <a:p>
            <a:pPr>
              <a:defRPr lang="en-us"/>
            </a:pPr>
            <a:r>
              <a:rPr lang="de-de" cap="none"/>
              <a:t>Mastertitelformat </a:t>
            </a:r>
            <a:r>
              <a:rPr lang="de-de" cap="none"/>
              <a:t>bearbeiten</a:t>
            </a:r>
            <a:endParaRPr lang="de-de" cap="none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IAAO8KAACHHQAAfw4AABAAAAAmAAAACAAAAL2QAAAAAAAAMAAAABQAAAAAAAAAAAD//wAAAQAAAP//AAABAA=="/>
              </a:ext>
            </a:extLst>
          </p:cNvSpPr>
          <p:nvPr>
            <p:ph idx="1"/>
          </p:nvPr>
        </p:nvSpPr>
        <p:spPr>
          <a:xfrm>
            <a:off x="398145" y="1777365"/>
            <a:ext cx="4401820" cy="579120"/>
          </a:xfrm>
        </p:spPr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>
            <a:lvl1pPr marL="0" indent="0">
              <a:spcBef>
                <a:spcPts val="0"/>
              </a:spcBef>
              <a:buNone/>
              <a:defRPr lang="en-us" sz="2000" b="1" cap="none"/>
            </a:lvl1pPr>
            <a:lvl2pPr marL="371475" indent="0">
              <a:buNone/>
              <a:defRPr lang="en-us" sz="1625" b="1" cap="none"/>
            </a:lvl2pPr>
            <a:lvl3pPr marL="742950" indent="0">
              <a:buNone/>
              <a:defRPr lang="en-us" sz="1460" b="1" cap="none"/>
            </a:lvl3pPr>
            <a:lvl4pPr marL="1114425" indent="0">
              <a:buNone/>
              <a:defRPr lang="en-us" sz="1300" b="1" cap="none"/>
            </a:lvl4pPr>
            <a:lvl5pPr marL="1485900" indent="0">
              <a:buNone/>
              <a:defRPr lang="en-us" sz="1300" b="1" cap="none"/>
            </a:lvl5pPr>
            <a:lvl6pPr marL="1857375" indent="0">
              <a:buNone/>
              <a:defRPr lang="en-us" sz="1300" b="1" cap="none"/>
            </a:lvl6pPr>
            <a:lvl7pPr marL="2228850" indent="0">
              <a:buNone/>
              <a:defRPr lang="en-us" sz="1300" b="1" cap="none"/>
            </a:lvl7pPr>
            <a:lvl8pPr marL="2600325" indent="0">
              <a:buNone/>
              <a:defRPr lang="en-us" sz="1300" b="1" cap="none"/>
            </a:lvl8pPr>
            <a:lvl9pPr marL="2971800" indent="0">
              <a:buNone/>
              <a:defRPr lang="en-us" sz="1300" b="1" cap="none"/>
            </a:lvl9pPr>
          </a:lstStyle>
          <a:p>
            <a:pPr>
              <a:defRPr lang="en-us"/>
            </a:pPr>
            <a:r>
              <a:rPr lang="de-de" cap="none"/>
              <a:t>Mastertextformat </a:t>
            </a:r>
            <a:r>
              <a:rPr lang="de-de" cap="none"/>
              <a:t>bearbeiten</a:t>
            </a:r>
            <a:endParaRPr lang="de-de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wIAAHcPAACPHQAAji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03225" y="2513965"/>
            <a:ext cx="4401820" cy="3590925"/>
          </a:xfrm>
        </p:spPr>
        <p:txBody>
          <a:bodyPr/>
          <a:lstStyle>
            <a:lvl1pPr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</a:t>
            </a:r>
            <a:r>
              <a:t>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x8AAOsKAAApOgAAew4AABAAAAAmAAAACAAAAL2QAAAAAAAAMAAAABQAAAAAAAAAAAD//wAAAQAAAP//AAABAA=="/>
              </a:ext>
            </a:extLst>
          </p:cNvSpPr>
          <p:nvPr>
            <p:ph idx="3"/>
          </p:nvPr>
        </p:nvSpPr>
        <p:spPr>
          <a:xfrm>
            <a:off x="5089525" y="1774825"/>
            <a:ext cx="4364990" cy="579120"/>
          </a:xfrm>
        </p:spPr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>
            <a:lvl1pPr marL="0" indent="0">
              <a:spcBef>
                <a:spcPts val="0"/>
              </a:spcBef>
              <a:buNone/>
              <a:defRPr lang="en-us" sz="2000" b="1" cap="none"/>
            </a:lvl1pPr>
            <a:lvl2pPr marL="371475" indent="0">
              <a:buNone/>
              <a:defRPr lang="en-us" sz="1625" b="1" cap="none"/>
            </a:lvl2pPr>
            <a:lvl3pPr marL="742950" indent="0">
              <a:buNone/>
              <a:defRPr lang="en-us" sz="1460" b="1" cap="none"/>
            </a:lvl3pPr>
            <a:lvl4pPr marL="1114425" indent="0">
              <a:buNone/>
              <a:defRPr lang="en-us" sz="1300" b="1" cap="none"/>
            </a:lvl4pPr>
            <a:lvl5pPr marL="1485900" indent="0">
              <a:buNone/>
              <a:defRPr lang="en-us" sz="1300" b="1" cap="none"/>
            </a:lvl5pPr>
            <a:lvl6pPr marL="1857375" indent="0">
              <a:buNone/>
              <a:defRPr lang="en-us" sz="1300" b="1" cap="none"/>
            </a:lvl6pPr>
            <a:lvl7pPr marL="2228850" indent="0">
              <a:buNone/>
              <a:defRPr lang="en-us" sz="1300" b="1" cap="none"/>
            </a:lvl7pPr>
            <a:lvl8pPr marL="2600325" indent="0">
              <a:buNone/>
              <a:defRPr lang="en-us" sz="1300" b="1" cap="none"/>
            </a:lvl8pPr>
            <a:lvl9pPr marL="2971800" indent="0">
              <a:buNone/>
              <a:defRPr lang="en-us" sz="1300" b="1" cap="none"/>
            </a:lvl9pPr>
          </a:lstStyle>
          <a:p>
            <a:pPr>
              <a:defRPr lang="en-us"/>
            </a:pPr>
            <a:r>
              <a:rPr lang="de-de" cap="none"/>
              <a:t>Mastertextformat </a:t>
            </a:r>
            <a:r>
              <a:rPr lang="de-de" cap="none"/>
              <a:t>bearbeiten</a:t>
            </a:r>
            <a:endParaRPr lang="de-de" cap="none"/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Vh8AAHQPAAAwOgAAii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5093970" y="2512060"/>
            <a:ext cx="4364990" cy="3590290"/>
          </a:xfrm>
        </p:spPr>
        <p:txBody>
          <a:bodyPr/>
          <a:lstStyle>
            <a:lvl1pPr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</a:t>
            </a:r>
            <a:r>
              <a:t>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7575898-D6CA-02AE-84EF-20FB16A17275}" type="slidenum">
              <a:t>{Nr.}</a:t>
            </a:fld>
            <a:endParaRPr lang="en-us" sz="900" cap="none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lwIAAMADAAAzOgAA8w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 cap="none"/>
              <a:t>Mastertitelformat </a:t>
            </a:r>
            <a:r>
              <a:rPr lang="de-de" cap="none"/>
              <a:t>bearbeiten</a:t>
            </a:r>
            <a:endParaRPr lang="de-de" cap="none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7576008-46CA-0296-84EF-B0C32EA172E5}" type="slidenum">
              <a:t>{Nr.}</a:t>
            </a:fld>
            <a:endParaRPr lang="en-us" sz="900" cap="none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7570FE6-A8CA-02F9-84EF-5EAC41A1720B}" type="slidenum">
              <a:t>1</a:t>
            </a:fld>
            <a:endParaRPr lang="en-us" sz="900" cap="none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extLst>
              <a:ext uri="smNativeData">
                <pr:smNativeData xmlns:pr="smNativeData" xmlns="smNativeData" val="SMDATA_16_WWbpZRMAAAAlAAAAZAA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3d3dA8zMzADAwP8Af39/AAAAAAAAAAAAAAAAAAAAAAAAAAAAIQAAABgAAAAUAAAAKAEAAIABAADCOwAAvCgAABAAAAAmAAAACAAAAP//////////MAAAABQAAAAAAAAAAAD//wAAAQAAAP//AAABAA=="/>
              </a:ext>
            </a:extLst>
          </p:cNvSpPr>
          <p:nvPr/>
        </p:nvSpPr>
        <p:spPr>
          <a:xfrm>
            <a:off x="187960" y="243840"/>
            <a:ext cx="9526270" cy="63779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Placeholder 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lwIAAMADAAAzOgAA8wkAABAAAAAmAAAACAAAAL8fAAD//8EBMAAAABQAAAAAAAAAAAD//wAAAQAAAP//AAABAA=="/>
              </a:ext>
            </a:extLst>
          </p:cNvSpPr>
          <p:nvPr>
            <p:ph type="title"/>
          </p:nvPr>
        </p:nvSpPr>
        <p:spPr>
          <a:xfrm>
            <a:off x="421005" y="609600"/>
            <a:ext cx="9039860" cy="10077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Mastertitelformat </a:t>
            </a:r>
            <a:r>
              <a:rPr lang="de-de" cap="none"/>
              <a:t>bearbeiten</a:t>
            </a:r>
            <a:endParaRPr lang="de-de" cap="none"/>
          </a:p>
        </p:txBody>
      </p:sp>
      <p:sp>
        <p:nvSpPr>
          <p:cNvPr id="4" name="Text Placeholder 2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AIAAOcKAABGOgAAgCUAABAAAAAmAAAACAAAAL8fAAD//8EBMAAAABQAAAAAAAAAAAD//wAAAQAAAP//AAABAA=="/>
              </a:ext>
            </a:extLst>
          </p:cNvSpPr>
          <p:nvPr>
            <p:ph type="body" idx="1"/>
          </p:nvPr>
        </p:nvSpPr>
        <p:spPr>
          <a:xfrm>
            <a:off x="406400" y="1772285"/>
            <a:ext cx="9066530" cy="43237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</a:t>
            </a:r>
            <a:r>
              <a:t>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L+fAAD//8EBMAAAABQAAAAAAAAAAAD//wAAAQAAAP//AAABAA=="/>
              </a:ext>
            </a:extLst>
          </p:cNvSpPr>
          <p:nvPr>
            <p:ph type="dt" sz="half" idx="2"/>
          </p:nvPr>
        </p:nvSpPr>
        <p:spPr>
          <a:xfrm>
            <a:off x="408305" y="6223635"/>
            <a:ext cx="76517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00" cap="none">
                <a:solidFill>
                  <a:schemeClr val="accent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L+fAAD//8EB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307465" y="6227445"/>
            <a:ext cx="7282815" cy="357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1600" cap="none">
                <a:solidFill>
                  <a:schemeClr val="accent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WWbp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L+fAAD//8EB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19820" y="6223635"/>
            <a:ext cx="76263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975" cap="none">
                <a:solidFill>
                  <a:schemeClr val="accent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27575B2A-64CA-02AD-84EF-92F815A172C7}" type="slidenum">
              <a:t>1</a:t>
            </a:fld>
            <a:endParaRPr lang="en-us" sz="9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8" r:id="rId3"/>
    <p:sldLayoutId id="2147483687" r:id="rId4"/>
    <p:sldLayoutId id="2147483689" r:id="rId5"/>
    <p:sldLayoutId id="2147483690" r:id="rId6"/>
    <p:sldLayoutId id="2147483691" r:id="rId7"/>
  </p:sldLayoutIdLst>
  <p:hf hdr="0"/>
  <p:txStyles>
    <p:titleStyle>
      <a:lvl1pPr marL="0" marR="0" indent="0" algn="l" defTabSz="74295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36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9pPr>
    </p:titleStyle>
    <p:bodyStyle>
      <a:lvl1pPr marL="8255" marR="0" indent="0" algn="l" defTabSz="742950">
        <a:lnSpc>
          <a:spcPct val="90000"/>
        </a:lnSpc>
        <a:spcBef>
          <a:spcPts val="1135"/>
        </a:spcBef>
        <a:spcAft>
          <a:spcPts val="0"/>
        </a:spcAft>
        <a:buNone/>
        <a:tabLst/>
        <a:defRPr lang="de-de" sz="2000" b="0" i="0" u="none" strike="noStrike" kern="1" cap="none" spc="0" baseline="0">
          <a:solidFill>
            <a:srgbClr val="000000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1pPr>
      <a:lvl2pPr marL="184150" marR="0" indent="-151130" algn="l" defTabSz="742950"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Corbel" pitchFamily="2" charset="0"/>
        <a:buChar char="•"/>
        <a:tabLst/>
        <a:defRPr lang="de-de" sz="1800" b="0" i="0" u="none" strike="noStrike" kern="1" cap="none" spc="0" baseline="0">
          <a:solidFill>
            <a:srgbClr val="000000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2pPr>
      <a:lvl3pPr marL="360680" marR="0" indent="-176530" algn="l" defTabSz="742950"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Wingdings" pitchFamily="0" charset="2"/>
        <a:buChar char="v"/>
        <a:tabLst/>
        <a:defRPr lang="de-de" sz="1600" b="0" i="0" u="none" strike="noStrike" kern="1" cap="none" spc="0" baseline="0">
          <a:solidFill>
            <a:srgbClr val="000000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3pPr>
      <a:lvl4pPr marL="538480" marR="0" indent="-177800" algn="l" defTabSz="742950"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Wingdings" pitchFamily="0" charset="2"/>
        <a:buChar char="Ø"/>
        <a:tabLst/>
        <a:defRPr lang="de-de" sz="1600" b="0" i="0" u="none" strike="noStrike" kern="1" cap="none" spc="0" baseline="0">
          <a:solidFill>
            <a:srgbClr val="000000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4pPr>
      <a:lvl5pPr marL="714375" marR="0" indent="-176530" algn="l" defTabSz="742950"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Corbel" pitchFamily="2" charset="0"/>
        <a:buChar char="•"/>
        <a:tabLst/>
        <a:defRPr lang="de-de" sz="1600" b="0" i="0" u="none" strike="noStrike" kern="1" cap="none" spc="0" baseline="0">
          <a:solidFill>
            <a:srgbClr val="000000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5pPr>
      <a:lvl6pPr marL="1299845" marR="0" indent="-186055" algn="l" defTabSz="742950"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2" charset="0"/>
        <a:buChar char="•"/>
        <a:tabLst/>
        <a:defRPr lang="en-us" sz="13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6pPr>
      <a:lvl7pPr marL="1543685" marR="0" indent="-186055" algn="l" defTabSz="742950"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2" charset="0"/>
        <a:buChar char="•"/>
        <a:tabLst/>
        <a:defRPr lang="en-us" sz="13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7pPr>
      <a:lvl8pPr marL="1787525" marR="0" indent="-186055" algn="l" defTabSz="742950"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2" charset="0"/>
        <a:buChar char="•"/>
        <a:tabLst/>
        <a:defRPr lang="en-us" sz="13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8pPr>
      <a:lvl9pPr marL="2031365" marR="0" indent="-186055" algn="l" defTabSz="742950"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2" charset="0"/>
        <a:buChar char="•"/>
        <a:tabLst/>
        <a:defRPr lang="en-us" sz="1300" b="0" i="0" u="none" strike="noStrike" kern="1" cap="none" spc="0" baseline="0">
          <a:solidFill>
            <a:schemeClr val="accent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9pPr>
    </p:bodyStyle>
    <p:otherStyle>
      <a:lvl1pPr marL="0" marR="0" indent="0" algn="l" defTabSz="74295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46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1pPr>
      <a:lvl2pPr marL="371475" marR="0" indent="0" algn="l" defTabSz="74295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46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2pPr>
      <a:lvl3pPr marL="742950" marR="0" indent="0" algn="l" defTabSz="74295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46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3pPr>
      <a:lvl4pPr marL="1114425" marR="0" indent="0" algn="l" defTabSz="74295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46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4pPr>
      <a:lvl5pPr marL="1485900" marR="0" indent="0" algn="l" defTabSz="74295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46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5pPr>
      <a:lvl6pPr marL="1857375" marR="0" indent="0" algn="l" defTabSz="74295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46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6pPr>
      <a:lvl7pPr marL="2228850" marR="0" indent="0" algn="l" defTabSz="74295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46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7pPr>
      <a:lvl8pPr marL="2600325" marR="0" indent="0" algn="l" defTabSz="74295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46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8pPr>
      <a:lvl9pPr marL="2971800" marR="0" indent="0" algn="l" defTabSz="74295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460" b="0" i="0" u="none" strike="noStrike" kern="1" cap="none" spc="0" baseline="0">
          <a:solidFill>
            <a:schemeClr val="tx1"/>
          </a:solidFill>
          <a:effectLst/>
          <a:latin typeface="Corbel" pitchFamily="2" charset="0"/>
          <a:ea typeface="Corbel" pitchFamily="2" charset="0"/>
          <a:cs typeface="Corbel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WWbp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QIAAMkDAAAwOgAA2QkAABAAAAAmAAAACAAAAH3w////////MAAAABQAAAAAAAAAAAD//wAAAQAAAP//AAABAA=="/>
              </a:ext>
            </a:extLst>
          </p:cNvSpPr>
          <p:nvPr>
            <p:ph type="title"/>
          </p:nvPr>
        </p:nvSpPr>
        <p:spPr>
          <a:xfrm>
            <a:off x="401955" y="615315"/>
            <a:ext cx="9057005" cy="985520"/>
          </a:xfrm>
          <a:noFill/>
          <a:ln>
            <a:noFill/>
          </a:ln>
          <a:effectLst/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Ablauf</a:t>
            </a:r>
          </a:p>
        </p:txBody>
      </p:sp>
      <p:sp>
        <p:nvSpPr>
          <p:cNvPr id="3" name="Folientext1"/>
          <p:cNvSpPr txBox="1">
            <a:spLocks noGrp="1" noChangeArrowheads="1"/>
            <a:extLst>
              <a:ext uri="smNativeData">
                <pr:smNativeData xmlns:pr="smNativeData" xmlns="smNativeData" val="SMDATA_16_WWbpZRMAAAAlAAAAEg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wUAAOcKAAB7HQAAaCUAABAAAAAmAAAACAAAAH3x////////MAAAABQAAAAAAAAAAAD//wAAAQAAAP//AAABAA=="/>
              </a:ext>
            </a:extLst>
          </p:cNvSpPr>
          <p:nvPr>
            <p:ph type="body" idx="1"/>
          </p:nvPr>
        </p:nvSpPr>
        <p:spPr>
          <a:xfrm>
            <a:off x="929005" y="1772285"/>
            <a:ext cx="3863340" cy="430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/>
          <a:p>
            <a:pPr lvl="1" marL="184150" marR="0" indent="-151130" algn="l" defTabSz="742950"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2" charset="0"/>
              <a:buChar char="•"/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19.00 </a:t>
            </a:r>
            <a:r>
              <a:rPr lang="de-de" b="1" cap="none"/>
              <a:t>Begrüßung</a:t>
            </a:r>
            <a:r>
              <a:t> </a:t>
            </a:r>
            <a:r>
              <a:t>Einstimmen, </a:t>
            </a:r>
            <a:r>
              <a:t>Ausblick Abend</a:t>
            </a:r>
          </a:p>
          <a:p>
            <a:pPr lvl="1" marL="184150" marR="0" indent="-151130" algn="l" defTabSz="742950"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2" charset="0"/>
              <a:buChar char="•"/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Med.1</a:t>
            </a:r>
            <a:r>
              <a:t> 5‘ ???</a:t>
            </a:r>
          </a:p>
          <a:p>
            <a:pPr lvl="1" marL="184150" marR="0" indent="-151130" algn="l" defTabSz="742950"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2" charset="0"/>
              <a:buChar char="•"/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Check-in</a:t>
            </a:r>
            <a:r>
              <a:t> (</a:t>
            </a:r>
            <a:r>
              <a:t>jede/r 1 </a:t>
            </a:r>
            <a:r>
              <a:t>Satz)</a:t>
            </a:r>
          </a:p>
          <a:p>
            <a:pPr lvl="1" marL="184150" marR="0" indent="-151130" algn="l" defTabSz="742950"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2" charset="0"/>
              <a:buChar char="•"/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19.15 </a:t>
            </a:r>
            <a:r>
              <a:rPr lang="de-de" b="1" cap="none"/>
              <a:t>Med.2</a:t>
            </a:r>
            <a:r>
              <a:t> 11‘ ???</a:t>
            </a:r>
          </a:p>
          <a:p>
            <a:pPr lvl="1" marL="184150" marR="0" indent="-151130" algn="l" defTabSz="742950"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2" charset="0"/>
              <a:buChar char="•"/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19.30 </a:t>
            </a:r>
            <a:r>
              <a:rPr lang="de-de" b="1" cap="none"/>
              <a:t>indiv Brainstorming</a:t>
            </a:r>
            <a:r>
              <a:t> 5‘ a) </a:t>
            </a:r>
            <a:r>
              <a:t>pers. </a:t>
            </a:r>
            <a:r>
              <a:t>Notieren: </a:t>
            </a:r>
            <a:r>
              <a:t>meine </a:t>
            </a:r>
            <a:r>
              <a:t>Begabungen / </a:t>
            </a:r>
            <a:r>
              <a:t>Freude;  in </a:t>
            </a:r>
            <a:r>
              <a:t>Runde </a:t>
            </a:r>
            <a:r>
              <a:t>teilen</a:t>
            </a:r>
          </a:p>
          <a:p>
            <a:pPr lvl="1" marL="184150" marR="0" indent="-151130" algn="l" defTabSz="742950"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2" charset="0"/>
              <a:buChar char="•"/>
              <a:tabLst/>
              <a:defRPr lang="de-de" sz="1600" cap="none">
                <a:solidFill>
                  <a:srgbClr val="000000"/>
                </a:solidFill>
              </a:defRPr>
            </a:pPr>
            <a:r>
              <a:rPr lang="de-de" b="1" cap="none"/>
              <a:t>19.35 </a:t>
            </a:r>
            <a:r>
              <a:rPr lang="de-de" b="1" cap="none"/>
              <a:t>BO.2-3</a:t>
            </a:r>
            <a:r>
              <a:t> 10‘ </a:t>
            </a:r>
            <a:r>
              <a:t>Eig </a:t>
            </a:r>
            <a:r>
              <a:t>Begeisterung &gt; </a:t>
            </a:r>
          </a:p>
        </p:txBody>
      </p:sp>
      <p:sp>
        <p:nvSpPr>
          <p:cNvPr id="4" name="Folientext2"/>
          <p:cNvSpPr txBox="1">
            <a:spLocks noGrp="1" noChangeArrowheads="1"/>
            <a:extLst>
              <a:ext uri="smNativeData">
                <pr:smNativeData xmlns:pr="smNativeData" xmlns="smNativeData" val="SMDATA_16_WWbpZRMAAAAlAAAAEg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VB8AAOcKAAAYNwAAaCUAABAAAAAmAAAACAAAAH3x////////MAAAABQAAAAAAAAAAAD//wAAAQAAAP//AAABAA=="/>
              </a:ext>
            </a:extLst>
          </p:cNvSpPr>
          <p:nvPr>
            <p:ph type="body" idx="2"/>
          </p:nvPr>
        </p:nvSpPr>
        <p:spPr>
          <a:xfrm>
            <a:off x="5092700" y="1772285"/>
            <a:ext cx="3863340" cy="430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/>
          <a:p>
            <a:pPr marL="184150" marR="0" indent="-151130" algn="l" defTabSz="742950">
              <a:lnSpc>
                <a:spcPct val="90000"/>
              </a:lnSpc>
              <a:spcBef>
                <a:spcPts val="160"/>
              </a:spcBef>
              <a:spcAft>
                <a:spcPts val="325"/>
              </a:spcAft>
              <a:buClr>
                <a:schemeClr val="accent1"/>
              </a:buClr>
              <a:buSzTx/>
              <a:buFont typeface="Corbel" pitchFamily="2" charset="0"/>
              <a:buChar char="•"/>
              <a:tabLst/>
              <a:defRPr lang="de-de" sz="1600" cap="none">
                <a:solidFill>
                  <a:srgbClr val="000000"/>
                </a:solidFill>
              </a:defRPr>
            </a:pP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WWbpZRMAAAAlAAAAZAAAAA8B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pDUAAEkmAABVOg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7575105-4BCA-02A7-84EF-BDF21FA172E8}" type="slidenum">
              <a:t>1</a:t>
            </a:fld>
          </a:p>
        </p:txBody>
      </p:sp>
      <p:sp>
        <p:nvSpPr>
          <p:cNvPr id="6" name="ZeitstempelBereich1"/>
          <p:cNvSpPr>
            <a:spLocks noGrp="1" noChangeArrowheads="1"/>
            <a:extLst>
              <a:ext uri="smNativeData">
                <pr:smNativeData xmlns:pr="smNativeData" xmlns="smNativeData" val="SMDATA_16_WWbpZRMAAAAlAAAAZAAAAA8B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wIAAEkmAAA4Bw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r>
              <a:t>2024</a:t>
            </a:r>
          </a:p>
        </p:txBody>
      </p:sp>
      <p:sp>
        <p:nvSpPr>
          <p:cNvPr id="7" name="FußzeilenBereich1"/>
          <p:cNvSpPr>
            <a:spLocks noGrp="1" noChangeArrowheads="1"/>
            <a:extLst>
              <a:ext uri="smNativeData">
                <pr:smNativeData xmlns:pr="smNativeData" xmlns="smNativeData" val="SMDATA_16_WWbpZRMAAAAlAAAAZAAAAA8B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gAAE8mAADYNAAAgi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Presentation">
      <a:majorFont>
        <a:latin typeface="Corbel"/>
        <a:ea typeface="Corbel"/>
        <a:cs typeface="Corbel"/>
      </a:majorFont>
      <a:minorFont>
        <a:latin typeface="Corbel"/>
        <a:ea typeface="Corbel"/>
        <a:cs typeface="Corbe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orbel"/>
        <a:ea typeface="Corbel"/>
        <a:cs typeface="Corbel"/>
      </a:majorFont>
      <a:minorFont>
        <a:latin typeface="Corbel"/>
        <a:ea typeface="Corbel"/>
        <a:cs typeface="Corbe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mkmin</cp:lastModifiedBy>
  <cp:revision>0</cp:revision>
  <dcterms:created xsi:type="dcterms:W3CDTF">2024-02-26T09:00:56Z</dcterms:created>
  <dcterms:modified xsi:type="dcterms:W3CDTF">2024-03-07T07:01:45Z</dcterms:modified>
</cp:coreProperties>
</file>