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60" r:id="rId5"/>
    <p:sldMasterId id="2147483672" r:id="rId6"/>
  </p:sldMasterIdLst>
  <p:notesMasterIdLst>
    <p:notesMasterId r:id="rId7"/>
  </p:notesMasterIdLst>
  <p:sldIdLst>
    <p:sldId id="258" r:id="rId8"/>
    <p:sldId id="257" r:id="rId9"/>
  </p:sldIdLst>
  <p:sldSz cx="12192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0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0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0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0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0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0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0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0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0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82678151" val="1109" rev64="64" revOS="4"/>
      <pr:smFileRevision xmlns:pr="smNativeData" xmlns="smNativeData" dt="1682678151" val="101"/>
      <pr:guideOptions xmlns:pr="smNativeData" xmlns="smNativeData" dt="1682678151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121" d="100"/>
          <a:sy n="121" d="100"/>
        </p:scale>
        <p:origin x="803" y="213"/>
      </p:cViewPr>
      <p:guideLst x="0" y="0"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7" d="100"/>
        <a:sy n="27" d="100"/>
      </p:scale>
      <p:origin x="0" y="0"/>
    </p:cViewPr>
  </p:sorterViewPr>
  <p:notesViewPr>
    <p:cSldViewPr snapToObjects="1" showGuides="1">
      <p:cViewPr>
        <p:scale>
          <a:sx n="121" d="100"/>
          <a:sy n="121" d="100"/>
        </p:scale>
        <p:origin x="803" y="213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  <a:extLst>
              <a:ext uri="smNativeData">
                <pr:smNativeData xmlns:pr="smNativeData" xmlns="smNativeData" val="SMDATA_16_h6FL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JzdG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wAMAAB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h6FL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wAMAABAAAAAmAAAACAAAAP//////////MAAAABQAAAAAAAAAAAD//wAAAQAAAP//AAABAA=="/>
              </a:ext>
            </a:extLst>
          </p:cNvSpPr>
          <p:nvPr>
            <p:ph type="dt" sz="quarter" idx="1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CEF2BC6-88D1-BADD-9F57-7E886519692B}" type="datetime1">
              <a:t/>
            </a:fld>
          </a:p>
        </p:txBody>
      </p:sp>
      <p:sp>
        <p:nvSpPr>
          <p:cNvPr id="4" name="Foliengrafik1"/>
          <p:cNvSpPr>
            <a:spLocks noGrp="1" noChangeArrowheads="1"/>
            <a:extLst>
              <a:ext uri="smNativeData">
                <pr:smNativeData xmlns:pr="smNativeData" xmlns="smNativeData" val="SMDATA_16_h6FLZB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xmlns="smNativeData" val="SMDATA_16_h6FL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h6FL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EBHAABIEgAAAEsAAB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h6FL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CAgI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EBHAAAwKgAAAEsAAB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CEF5583-CDD1-BAA3-9F57-3BF61B19696E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0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0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0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0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0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0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0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0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0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h6FLZBMAAAAlAAAAZAAAAA8BAAAAkAAAAEgAAACQAAAASAAAAAAAAAABAAAAAAAAAAEAAABQAAAAAAAAAAAA4D8AAAAAAADgPwAAAAAAAOA/AAAAAAAA4D8AAAAAAADgPwAAAAAAAOA/AAAAAAAA4D8AAAAAAADgPwAAAAAAAOA/AAAAAAAA4D8CAAAAjAAAAAEAAAAAAAAAAKXe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h6FLZBMAAAAlAAAAZAAAAA8BAAAAkAAAAEgAAACQAAAAS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h6FLZBMAAAAlAAAAZAAAAA8BAAAAkAAAAEgAAACQAAAASAAAAAAAAAABAAAAAAAAAAEAAABQAAAAAAAAAAAA4D8AAAAAAADgPwAAAAAAAOA/AAAAAAAA4D8AAAAAAADgPwAAAAAAAOA/AAAAAAAA4D8AAAAAAADgPwAAAAAAAOA/AAAAAAAA4D8CAAAAjAAAAAEAAAAAAAAAAKXe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Dg/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h6FLZBMAAAAlAAAAZAAAAA8BAAAAkAAAAEgAAACQAAAAS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Ch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1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 type="title">
  <p:cSld name="1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P_Kopf_HFU"/>
          <p:cNvPicPr>
            <a:picLocks noChangeAspect="1"/>
            <a:extLst>
              <a:ext uri="smNativeData">
                <pr:smNativeData xmlns:pr="smNativeData" xmlns="smNativeData" val="SMDATA_18_h6FLZBMAAAAlAAAAEQAAAC0AAAAAkAAAAEgAAACQAAAAS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AcAAAA4AAAAAAAAAAAAAAAAAAAA////AAAAAAAAAAAAAAAAAAAAAAAAAAAAAAAAAAAAAABkAAAAZAAAAAAAAAAjAAAABAAAAGQAAAAXAAAAFAAAAAAAAAAAAAAA/38AAP9/AAAAAAAACQAAAAQAAACYHw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l3gX///8BAAAAAAAAAAAAAAAAAAAAAAAAAAAAAAAAAAAAAAAAAAAAAAACf39/AP///wPMzMwAwMD/AH9/fwAAAAAAAAAAAAAAAAD///8AAAAAACEAAAAYAAAAFAAAAAAAAAAAAAAAQDgAAPoD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643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ectangle 3"/>
          <p:cNvSpPr>
            <a:extLst>
              <a:ext uri="smNativeData">
                <pr:smNativeData xmlns:pr="smNativeData" xmlns="smNativeData" val="SMDATA_16_h6FLZBMAAAAlAAAAZAAAAA0AAAAAkAAAAEgAAACQAAAASAAAAAAAAAABAAAAAAAAAAEAAABQAAAAAAAAAAAA4D8AAAAAAADgPwAAAAAAAOA/AAAAAAAA4D8AAAAAAADgPwAAAAAAAOA/AAAAAAAA4D8AAAAAAADgPwAAAAAAAOA/AAAAAAAA4D8CAAAAjAAAAAEAAAAAAAAA94yB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94yBAP///wEAAAAAAAAAAAAAAAAAAAAAAAAAAAAAAAAAAAAAAAAAAAAAAAJ/f38A////A8zMzADAwP8Af39/AAAAAAAAAAAAAAAAAAAAAAAAAAAAIQAAABgAAAAUAAAAAAAAAEInAABAOAAALioAABAgAAAmAAAACAAAAP//////////MAAAABQAAAAAAAAAAAD//wAAAQAAAP//AAABAA=="/>
              </a:ext>
            </a:extLst>
          </p:cNvSpPr>
          <p:nvPr/>
        </p:nvSpPr>
        <p:spPr>
          <a:xfrm>
            <a:off x="0" y="6381750"/>
            <a:ext cx="9144000" cy="474980"/>
          </a:xfrm>
          <a:prstGeom prst="rect">
            <a:avLst/>
          </a:prstGeom>
          <a:solidFill>
            <a:srgbClr val="F78C81"/>
          </a:solidFill>
          <a:ln>
            <a:noFill/>
          </a:ln>
          <a:effectLst/>
        </p:spPr>
        <p:txBody>
          <a:bodyPr vert="horz" wrap="none" lIns="91440" tIns="45720" rIns="91440" bIns="45720" numCol="1" spcCol="215900" anchor="ctr"/>
          <a:lstStyle/>
          <a:p>
            <a:pPr algn="ctr"/>
            <a:endParaRPr cap="none">
              <a:latin typeface="Times New Roman" pitchFamily="0" charset="0"/>
              <a:ea typeface="SimSun" pitchFamily="0" charset="0"/>
              <a:cs typeface="Times New Roman" pitchFamily="0" charset="0"/>
            </a:endParaRPr>
          </a:p>
        </p:txBody>
      </p:sp>
      <p:sp>
        <p:nvSpPr>
          <p:cNvPr id="4" name="Rectangle 9"/>
          <p:cNvSpPr>
            <a:extLst>
              <a:ext uri="smNativeData">
                <pr:smNativeData xmlns:pr="smNativeData" xmlns="smNativeData" val="SMDATA_16_h6FLZBMAAAAlAAAAZAAAAA0AAAAAkAAAAEgAAACQAAAASAAAAAAAAAAB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BAAAAAAAAAAxHnQ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KXeBf///wEAAAAAAAAAAAAAAAAAAAAAAAAAAAAAAAAAAAAAAAAAAAxHnQB/f38A////A8zMzADAwP8Af39/AAAAAAAAAAAAAAAAAAAAAAAAAAAAIQAAABgAAAAUAAAAAAAAAAAAAABAOAAAMCoAABAgAAAmAAAACAAAAP//////////MAAAABQAAAAAAAAAAAD//wAAAQAAAP//AAABAA=="/>
              </a:ext>
            </a:extLst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9525" cap="flat" cmpd="sng" algn="ctr">
            <a:solidFill>
              <a:srgbClr val="0C479D"/>
            </a:solidFill>
            <a:prstDash val="solid"/>
            <a:headEnd type="none"/>
            <a:tailEnd type="none"/>
          </a:ln>
          <a:effectLst/>
        </p:spPr>
        <p:txBody>
          <a:bodyPr vert="horz" wrap="none" lIns="91440" tIns="45720" rIns="91440" bIns="45720" numCol="1" spcCol="215900" anchor="ctr"/>
          <a:lstStyle/>
          <a:p>
            <a:pPr algn="ctr"/>
            <a:endParaRPr cap="none">
              <a:latin typeface="Times New Roman" pitchFamily="0" charset="0"/>
              <a:ea typeface="SimSun" pitchFamily="0" charset="0"/>
              <a:cs typeface="Times New Roman" pitchFamily="0" charset="0"/>
            </a:endParaRPr>
          </a:p>
        </p:txBody>
      </p:sp>
      <p:sp>
        <p:nvSpPr>
          <p:cNvPr id="5" name="Rectangle 4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////A8zMzADAwP8Af39/AAAAAAAAAAAAAAAAAAAAAAAAAAAAIQAAABgAAAAUAAAAOAQAABAOAAAINAAAGBUAABAAAAAmAAAACAAAAH1w////////MAAAABQAAAAAAAAAAAD//wAAAQAAAP//AAABAA=="/>
              </a:ext>
            </a:extLst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Klicken Sie, um das Titelformat zu bearbeiten</a:t>
            </a:r>
          </a:p>
        </p:txBody>
      </p:sp>
      <p:sp>
        <p:nvSpPr>
          <p:cNvPr id="6" name="Rectangle 5"/>
          <p:cNvSpPr>
            <a:spLocks noGrp="1" noChangeArrowheads="1"/>
            <a:extLst>
              <a:ext uri="smNativeData">
                <pr:smNativeData xmlns:pr="smNativeData" xmlns="smNativeData" val="SMDATA_16_h6FLZBMAAAAlAAAAZAAAAA0AAAAAAAAAAAAAAAAAAAAAA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s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KXeBf///wEAAAAAAAAAAAAAAAAAAAAAAAAAAAAAAAAAAAAAAAAAAAAAAAJ/f38A////A8zMzADAwP8Af39/AAAAAAAAAAAAAAAAAAAAAAAAAAAAIQAAABgAAAAUAAAAcAgAAOgXAADQLwAAsCIAABAAAAAmAAAACAAAAH1w////////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noFill/>
          <a:ln>
            <a:noFill/>
          </a:ln>
          <a:effectLst/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 marL="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t>Klicken Sie, um das Format des Untertitelmasters zu bearbeiten</a:t>
            </a:r>
          </a:p>
        </p:txBody>
      </p:sp>
      <p:sp>
        <p:nvSpPr>
          <p:cNvPr id="7" name="Rectangle 6"/>
          <p:cNvSpPr txBox="1">
            <a:spLocks noGrp="1" noChangeArrowheads="1"/>
            <a:extLst>
              <a:ext uri="smNativeData">
                <pr:smNativeData xmlns:pr="smNativeData" xmlns="smNativeData" val="SMDATA_16_h6FLZBMAAAAlAAAAEg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/gEAAIsnAAC2DQAAWyoAABAAAAAmAAAACAAAAP3x////////MAAAABQAAAAAAAAAAAD//wAAAQAAAP//AAABAA=="/>
              </a:ext>
            </a:extLst>
          </p:cNvSpPr>
          <p:nvPr>
            <p:ph type="dt" sz="half" idx="10"/>
          </p:nvPr>
        </p:nvSpPr>
        <p:spPr>
          <a:xfrm>
            <a:off x="323850" y="6428105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8" name="Rectangle 7"/>
          <p:cNvSpPr txBox="1">
            <a:spLocks noGrp="1" noChangeArrowheads="1"/>
            <a:extLst>
              <a:ext uri="smNativeData">
                <pr:smNativeData xmlns:pr="smNativeData" xmlns="smNativeData" val="SMDATA_16_h6FLZBMAAAAlAAAAEg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EQ0AAIsnAACDLAAAWyoAABAAAAAmAAAACAAAAP3x////////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2124075" y="6428105"/>
            <a:ext cx="511175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Kapitel 4: Objektorientierte Prog.</a:t>
            </a:r>
          </a:p>
        </p:txBody>
      </p:sp>
      <p:sp>
        <p:nvSpPr>
          <p:cNvPr id="9" name="Rectangle 8"/>
          <p:cNvSpPr txBox="1">
            <a:spLocks noGrp="1" noChangeArrowheads="1"/>
            <a:extLst>
              <a:ext uri="smNativeData">
                <pr:smNativeData xmlns:pr="smNativeData" xmlns="smNativeData" val="SMDATA_16_h6FLZBMAAAAlAAAAEg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3isAAIsnAACWNwAAWyoAABAAAAAmAAAACAAAAP3x////////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7131050" y="6428105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fld id="{3CEF15BF-F1D1-BAE3-9F57-07B65B196952}" type="slidenum">
              <a:t>{Nr.}</a:t>
            </a:fld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h6FLZB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EFs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LAQAACIJAADZMwAAQic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cgQAABwbAABCNAAAfSM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h6FLZBMAAAAlAAAAZAAAAA0AAAAAAAAAAAAAAAAAAAAAA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cgQAAOERAABCNAAAHBs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lIns="0" tIns="0" rIns="0" bIns="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h6FLZB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NgJAACoGw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600200"/>
            <a:ext cx="4038600" cy="452628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h6FLZBMAAAAlAAAAZAAAAA8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Io/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mBwAANgJAABwNQAAs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4648200" y="1600200"/>
            <a:ext cx="4038600" cy="452628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DY/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h6FLZBMAAAAlAAAAZAAAAA0AAAAAAAAAAAAAAAAAAAAAA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gH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HEJAACqGwAAYQ0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lIns="0" tIns="0" rIns="0" bIns="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h6FLZBMAAAAlAAAAZAAAAA8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GB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GENAACqGwAAs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4"/>
          <p:cNvSpPr>
            <a:spLocks noGrp="1" noChangeArrowheads="1"/>
            <a:extLst>
              <a:ext uri="smNativeData">
                <pr:smNativeData xmlns:pr="smNativeData" xmlns="smNativeData" val="SMDATA_16_h6FLZBMAAAAlAAAAZAAAAA8AAAAAAAAAAAAAAAAAAAAAA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lhwAAHEJAABwNQAAYQ0AAB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lIns="0" tIns="0" rIns="0" bIns="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6" name="Folientext3"/>
          <p:cNvSpPr>
            <a:spLocks noGrp="1" noChangeArrowheads="1"/>
            <a:extLst>
              <a:ext uri="smNativeData">
                <pr:smNativeData xmlns:pr="smNativeData" xmlns="smNativeData" val="SMDATA_16_h6FLZBMAAAAlAAAAZAAAAA8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Gw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lhwAAGENAABwNQAAsCUAABAAAAAmAAAACAAAAAEAAAAAAAAAMAAAABQAAAAAAAAAAAD//wAAAQAAAP//AAABAA=="/>
              </a:ext>
            </a:extLst>
          </p:cNvSpPr>
          <p:nvPr>
            <p:ph idx="4"/>
          </p:nvPr>
        </p:nvSpPr>
        <p:spPr>
          <a:xfrm>
            <a:off x="4646930" y="2174875"/>
            <a:ext cx="4039870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gH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G0gcH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K4BAABSFQAA1Ag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h6FLZB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/hUAAK4BAABwNQ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h6FLZBMAAAAlAAAAZAAAAA8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Dk/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NQIAABSFQAAs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457200" y="1435100"/>
            <a:ext cx="3008630" cy="46913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Fp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BgsAAIgdAADGLAAABCE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h6FLZB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BgsAAMYDAADGLAAAFh0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h6FLZBMAAAAlAAAAZAAAAA8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FU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BgsAAAQhAADGLAAA+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1791970" y="5367020"/>
            <a:ext cx="5486400" cy="8051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FV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h6FLZBMAAAAlAAAAZAAAAA0AAAAAAAAAAAAAAAAAAAAAA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LAQAACIJAADZMwAAQic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C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Hd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yCgAALABAABwNQ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h6FLZBMAAAAlAAAAZAAAAA0AAAAAAAAAAAAAAAAAAAAAA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Dc/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LABAADYJw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 type="title">
  <p:cSld name="1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P_Kopf_HFU"/>
          <p:cNvPicPr>
            <a:picLocks noChangeAspect="1"/>
            <a:extLst>
              <a:ext uri="smNativeData">
                <pr:smNativeData xmlns:pr="smNativeData" xmlns="smNativeData" val="SMDATA_18_h6FLZBMAAAAlAAAAEQAAAC0AAAAAkAAAAEgAAACQAAAAS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AcAAAA4AAAAAAAAAAAAAAAAAAAA////AAAAAAAAAAAAAAAAAAAAAAAAAAAAAAAAAAAAAABkAAAAZAAAAAAAAAAjAAAABAAAAGQAAAAXAAAAFAAAAAAAAAAAAAAA/38AAP9/AAAAAAAACQAAAAQAAACYHw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l3gX///8BAAAAAAAAAAAAAAAAAAAAAAAAAAAAAAAAAAAAAAAAAAAAAAACf39/AP///wPMzMwAwMD/AH9/fwAAAAAAAAAAAAAAAAD///8AAAAAACEAAAAYAAAAFAAAAAAAAAAAAAAAQDgAAPoD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643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ectangle 3"/>
          <p:cNvSpPr>
            <a:extLst>
              <a:ext uri="smNativeData">
                <pr:smNativeData xmlns:pr="smNativeData" xmlns="smNativeData" val="SMDATA_16_h6FLZBMAAAAlAAAAZAAAAA0AAAAAkAAAAEgAAACQAAAASAAAAAAAAAABAAAAAAAAAAEAAABQAAAAAAAAAAAA4D8AAAAAAADgPwAAAAAAAOA/AAAAAAAA4D8AAAAAAADgPwAAAAAAAOA/AAAAAAAA4D8AAAAAAADgPwAAAAAAAOA/AAAAAAAA4D8CAAAAjAAAAAEAAAAAAAAA94yB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94yBAP///wEAAAAAAAAAAAAAAAAAAAAAAAAAAAAAAAAAAAAAAAAAAAAAAAJ/f38A////A8zMzADAwP8Af39/AAAAAAAAAAAAAAAAAAAAAAAAAAAAIQAAABgAAAAUAAAAAAAAAEInAABAOAAALioAABAgAAAmAAAACAAAAP//////////MAAAABQAAAAAAAAAAAD//wAAAQAAAP//AAABAA=="/>
              </a:ext>
            </a:extLst>
          </p:cNvSpPr>
          <p:nvPr/>
        </p:nvSpPr>
        <p:spPr>
          <a:xfrm>
            <a:off x="0" y="6381750"/>
            <a:ext cx="9144000" cy="474980"/>
          </a:xfrm>
          <a:prstGeom prst="rect">
            <a:avLst/>
          </a:prstGeom>
          <a:solidFill>
            <a:srgbClr val="F78C81"/>
          </a:solidFill>
          <a:ln>
            <a:noFill/>
          </a:ln>
          <a:effectLst/>
        </p:spPr>
        <p:txBody>
          <a:bodyPr vert="horz" wrap="none" lIns="91440" tIns="45720" rIns="91440" bIns="45720" numCol="1" spcCol="215900" anchor="ctr"/>
          <a:lstStyle/>
          <a:p>
            <a:pPr algn="ctr"/>
            <a:endParaRPr cap="none">
              <a:latin typeface="Times New Roman" pitchFamily="0" charset="0"/>
              <a:ea typeface="SimSun" pitchFamily="0" charset="0"/>
              <a:cs typeface="Times New Roman" pitchFamily="0" charset="0"/>
            </a:endParaRPr>
          </a:p>
        </p:txBody>
      </p:sp>
      <p:sp>
        <p:nvSpPr>
          <p:cNvPr id="4" name="Rectangle 9"/>
          <p:cNvSpPr>
            <a:extLst>
              <a:ext uri="smNativeData">
                <pr:smNativeData xmlns:pr="smNativeData" xmlns="smNativeData" val="SMDATA_16_h6FLZBMAAAAlAAAAZAAAAA0AAAAAkAAAAEgAAACQAAAASAAAAAAAAAAB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BAAAAAAAAAAxHnQ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KXeBf///wEAAAAAAAAAAAAAAAAAAAAAAAAAAAAAAAAAAAAAAAAAAAxHnQB/f38A////A8zMzADAwP8Af39/AAAAAAAAAAAAAAAAAAAAAAAAAAAAIQAAABgAAAAUAAAAAAAAAAAAAABAOAAAMCoAABAgAAAmAAAACAAAAP//////////MAAAABQAAAAAAAAAAAD//wAAAQAAAP//AAABAA=="/>
              </a:ext>
            </a:extLst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9525" cap="flat" cmpd="sng" algn="ctr">
            <a:solidFill>
              <a:srgbClr val="0C479D"/>
            </a:solidFill>
            <a:prstDash val="solid"/>
            <a:headEnd type="none"/>
            <a:tailEnd type="none"/>
          </a:ln>
          <a:effectLst/>
        </p:spPr>
        <p:txBody>
          <a:bodyPr vert="horz" wrap="none" lIns="91440" tIns="45720" rIns="91440" bIns="45720" numCol="1" spcCol="215900" anchor="ctr"/>
          <a:lstStyle/>
          <a:p>
            <a:pPr algn="ctr"/>
            <a:endParaRPr cap="none">
              <a:latin typeface="Times New Roman" pitchFamily="0" charset="0"/>
              <a:ea typeface="SimSun" pitchFamily="0" charset="0"/>
              <a:cs typeface="Times New Roman" pitchFamily="0" charset="0"/>
            </a:endParaRPr>
          </a:p>
        </p:txBody>
      </p:sp>
      <p:sp>
        <p:nvSpPr>
          <p:cNvPr id="5" name="Rectangle 4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////A8zMzADAwP8Af39/AAAAAAAAAAAAAAAAAAAAAAAAAAAAIQAAABgAAAAUAAAAOAQAABAOAAAINAAAGBUAABAAAAAmAAAACAAAAH1w////////MAAAABQAAAAAAAAAAAD//wAAAQAAAP//AAABAA=="/>
              </a:ext>
            </a:extLst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Klicken Sie, um das Titelformat zu bearbeiten</a:t>
            </a:r>
          </a:p>
        </p:txBody>
      </p:sp>
      <p:sp>
        <p:nvSpPr>
          <p:cNvPr id="6" name="Rectangle 5"/>
          <p:cNvSpPr>
            <a:spLocks noGrp="1" noChangeArrowheads="1"/>
            <a:extLst>
              <a:ext uri="smNativeData">
                <pr:smNativeData xmlns:pr="smNativeData" xmlns="smNativeData" val="SMDATA_16_h6FLZBMAAAAlAAAAZAAAAA0AAAAAAAAAAAAAAAAAAAAAA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s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KXeBf///wEAAAAAAAAAAAAAAAAAAAAAAAAAAAAAAAAAAAAAAAAAAAAAAAJ/f38A////A8zMzADAwP8Af39/AAAAAAAAAAAAAAAAAAAAAAAAAAAAIQAAABgAAAAUAAAAcAgAAOgXAADQLwAAsCIAABAAAAAmAAAACAAAAH1w////////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noFill/>
          <a:ln>
            <a:noFill/>
          </a:ln>
          <a:effectLst/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 marL="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t>Klicken Sie, um das Format des Untertitelmasters zu bearbeiten</a:t>
            </a:r>
          </a:p>
        </p:txBody>
      </p:sp>
      <p:sp>
        <p:nvSpPr>
          <p:cNvPr id="7" name="Rectangle 6"/>
          <p:cNvSpPr txBox="1">
            <a:spLocks noGrp="1" noChangeArrowheads="1"/>
            <a:extLst>
              <a:ext uri="smNativeData">
                <pr:smNativeData xmlns:pr="smNativeData" xmlns="smNativeData" val="SMDATA_16_h6FLZBMAAAAlAAAAEg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/gEAAIsnAAC2DQAAWyoAABAAAAAmAAAACAAAAP3x////////MAAAABQAAAAAAAAAAAD//wAAAQAAAP//AAABAA=="/>
              </a:ext>
            </a:extLst>
          </p:cNvSpPr>
          <p:nvPr>
            <p:ph type="dt" sz="half" idx="10"/>
          </p:nvPr>
        </p:nvSpPr>
        <p:spPr>
          <a:xfrm>
            <a:off x="323850" y="6428105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8" name="Rectangle 7"/>
          <p:cNvSpPr txBox="1">
            <a:spLocks noGrp="1" noChangeArrowheads="1"/>
            <a:extLst>
              <a:ext uri="smNativeData">
                <pr:smNativeData xmlns:pr="smNativeData" xmlns="smNativeData" val="SMDATA_16_h6FLZBMAAAAlAAAAEg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EQ0AAIsnAACDLAAAWyoAABAAAAAmAAAACAAAAP3x////////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2124075" y="6428105"/>
            <a:ext cx="511175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Kapitel 4: Objektorientierte Prog.</a:t>
            </a:r>
          </a:p>
        </p:txBody>
      </p:sp>
      <p:sp>
        <p:nvSpPr>
          <p:cNvPr id="9" name="Rectangle 8"/>
          <p:cNvSpPr txBox="1">
            <a:spLocks noGrp="1" noChangeArrowheads="1"/>
            <a:extLst>
              <a:ext uri="smNativeData">
                <pr:smNativeData xmlns:pr="smNativeData" xmlns="smNativeData" val="SMDATA_16_h6FLZBMAAAAlAAAAEg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3isAAIsnAACWNwAAWyoAABAAAAAmAAAACAAAAP3x////////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7131050" y="6428105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fld id="{3CEF776C-22D1-BA81-9F57-D4D439196981}" type="slidenum">
              <a:t>{Nr.}</a:t>
            </a:fld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h6FLZB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LAQAACIJAADZMwAAQic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cgQAABwbAABCNAAAfSM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h6FLZBMAAAAlAAAAZAAAAA0AAAAAAAAAAAAAAAAAAAAAA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cgQAAOERAABCNAAAHBs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lIns="0" tIns="0" rIns="0" bIns="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h6FLZB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NgJAACoGw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600200"/>
            <a:ext cx="4038600" cy="452628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h6FLZBMAAAAlAAAAZAAAAA8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mBwAANgJAABwNQAAs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4648200" y="1600200"/>
            <a:ext cx="4038600" cy="452628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h6FLZBMAAAAlAAAAZAAAAA0AAAAAAAAAAAAAAAAAAAAAA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HEJAACqGwAAYQ0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lIns="0" tIns="0" rIns="0" bIns="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h6FLZBMAAAAlAAAAZAAAAA8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GENAACqGwAAs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4"/>
          <p:cNvSpPr>
            <a:spLocks noGrp="1" noChangeArrowheads="1"/>
            <a:extLst>
              <a:ext uri="smNativeData">
                <pr:smNativeData xmlns:pr="smNativeData" xmlns="smNativeData" val="SMDATA_16_h6FLZBMAAAAlAAAAZAAAAA8AAAAAAAAAAAAAAAAAAAAAA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lhwAAHEJAABwNQAAYQ0AAB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lIns="0" tIns="0" rIns="0" bIns="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6" name="Folientext3"/>
          <p:cNvSpPr>
            <a:spLocks noGrp="1" noChangeArrowheads="1"/>
            <a:extLst>
              <a:ext uri="smNativeData">
                <pr:smNativeData xmlns:pr="smNativeData" xmlns="smNativeData" val="SMDATA_16_h6FLZBMAAAAlAAAAZAAAAA8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lhwAAGENAABwNQAAsCUAABAAAAAmAAAACAAAAAEAAAAAAAAAMAAAABQAAAAAAAAAAAD//wAAAQAAAP//AAABAA=="/>
              </a:ext>
            </a:extLst>
          </p:cNvSpPr>
          <p:nvPr>
            <p:ph idx="4"/>
          </p:nvPr>
        </p:nvSpPr>
        <p:spPr>
          <a:xfrm>
            <a:off x="4646930" y="2174875"/>
            <a:ext cx="4039870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K4BAABSFQAA1Ag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h6FLZB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/hUAAK4BAABwNQ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h6FLZBMAAAAlAAAAZAAAAA8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NQIAABSFQAAs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457200" y="1435100"/>
            <a:ext cx="3008630" cy="46913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BgsAAIgdAADGLAAABCE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h6FLZB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BgsAAMYDAADGLAAAFh0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h6FLZBMAAAAlAAAAZAAAAA8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BgsAAAQhAADGLAAA+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1791970" y="5367020"/>
            <a:ext cx="5486400" cy="8051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h6FLZBMAAAAlAAAAZAAAAA0AAAAAAAAAAAAAAAAAAAAAA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LAQAACIJAADZMwAAQic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C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yCgAALABAABwNQ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h6FLZBMAAAAlAAAAZAAAAA0AAAAAAAAAAAAAAAAAAAAAA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LABAADYJw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theme" Target="../theme/theme1.xml"/></Relationships>
</file>

<file path=ppt/slideMasters/_rels/slideMaster2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2.xml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theme" Target="../theme/theme3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4"/>
          <p:cNvSpPr>
            <a:spLocks noGrp="1" noChangeArrowheads="1"/>
            <a:extLst>
              <a:ext uri="smNativeData">
                <pr:smNativeData xmlns:pr="smNativeData" xmlns="smNativeData" val="SMDATA_16_h6FLZB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Bt1G5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LAQAACIJAADZMwAAQic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78180" y="1484630"/>
            <a:ext cx="7750175" cy="48971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r>
              <a:t>Textmasterformat bearbeiten</a:t>
            </a:r>
          </a:p>
          <a:p>
            <a:pPr lvl="1"/>
            <a:r>
              <a:t>Ebene 1</a:t>
            </a:r>
          </a:p>
          <a:p>
            <a:pPr lvl="3"/>
            <a:r>
              <a:rPr sz="2000" cap="none"/>
              <a:t>Ebene 2</a:t>
            </a:r>
            <a:endParaRPr sz="2000" cap="none"/>
          </a:p>
          <a:p>
            <a:pPr lvl="4"/>
            <a:r>
              <a:rPr sz="1800" cap="none"/>
              <a:t>Ebene 3</a:t>
            </a:r>
            <a:endParaRPr sz="1800" cap="none"/>
          </a:p>
          <a:p>
            <a:pPr lvl="5"/>
            <a:r>
              <a:rPr sz="1600" cap="none"/>
              <a:t>Ebene 4</a:t>
            </a:r>
            <a:endParaRPr sz="1600" cap="none"/>
          </a:p>
          <a:p>
            <a:pPr lvl="6"/>
            <a:r>
              <a:rPr sz="1400" cap="none"/>
              <a:t>Ebene 5</a:t>
            </a:r>
            <a:endParaRPr sz="1400" cap="none"/>
          </a:p>
          <a:p>
            <a:pPr/>
          </a:p>
        </p:txBody>
      </p:sp>
      <p:pic>
        <p:nvPicPr>
          <p:cNvPr id="3" name="Bild 20"/>
          <p:cNvPicPr>
            <a:picLocks noChangeAspect="1"/>
            <a:extLst>
              <a:ext uri="smNativeData">
                <pr:smNativeData xmlns:pr="smNativeData" xmlns="smNativeData" val="SMDATA_18_h6FLZBMAAAAlAAAAEQAAAC0AAAAAkAAAAEgAAACQAAAAS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AcAAAA4AAAAAAAAAAAAAAAAAAAA////AAAAAAAAAAAAAAAAAAAAAAAAAAAAAAAAAAAAAABkAAAAZAAAAAAAAAAjAAAABAAAAGQAAAAXAAAAFAAAAAAAAAAAAAAA/38AAP9/AAAAAAAACQAAAAQAAAAAAAE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l3gX///8BAAAAAAAAAAAAAAAAAAAAAAAAAAAAAAAAAAAAAAAAAAAAAAACf39/AP///wPMzMwAwMD/AH9/fwAAAAAAAAAAAAAAAAD///8AAAAAACEAAAAYAAAAFAAAANgtAACoAAAAiDcAAD4EAAAQAAAAJgAAAAgAAAD//////////zAAAAAUAAAAAAAAAAAA//8AAAEAAAD//wAAAQA="/>
              </a:ext>
            </a:extLst>
          </p:cNvPicPr>
          <p:nvPr/>
        </p:nvPicPr>
        <p:blipFill>
          <a:blip r:embed="rId1"/>
          <a:stretch>
            <a:fillRect/>
          </a:stretch>
        </p:blipFill>
        <p:spPr>
          <a:xfrm>
            <a:off x="7452360" y="106680"/>
            <a:ext cx="1574800" cy="58293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Textfeld 2"/>
          <p:cNvSpPr>
            <a:extLst>
              <a:ext uri="smNativeData">
                <pr:smNativeData xmlns:pr="smNativeData" xmlns="smNativeData" val="SMDATA_16_h6FLZBMAAAAlAAAAZAAAAE0AAAAAkAAAAEgAAACQAAAAS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4CNC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KXeBf///wEAAAAAAAAAAAAAAAAAAAAAAAAAAAAAAAAAAAAAAAAAAAAAAAB/f38A////A8zMzADAwP8Af39/AAAAAAAAAAAAAAAAAAAAAAAAAAAAIQAAABgAAAAUAAAA9AMAAPQnAACeJgAA2SkAABAgAAAmAAAACAAAAP//////////MAAAABQAAAAAAAAAAAD//wAAAQAAAP//AAABAA=="/>
              </a:ext>
            </a:extLst>
          </p:cNvSpPr>
          <p:nvPr/>
        </p:nvSpPr>
        <p:spPr>
          <a:xfrm>
            <a:off x="642620" y="6494780"/>
            <a:ext cx="5634990" cy="3079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spcCol="215900" anchor="t"/>
          <a:lstStyle/>
          <a:p>
            <a:pPr/>
            <a:r>
              <a:rPr sz="1400" cap="none"/>
              <a:t>Ein Angebot der Berufsfachschule Uster und der Höheren Fachschule Uster</a:t>
            </a:r>
            <a:endParaRPr sz="1400" cap="none"/>
          </a:p>
        </p:txBody>
      </p:sp>
      <p:sp>
        <p:nvSpPr>
          <p:cNvPr id="5" name="Titelplatzhalter 6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CRk66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83895" y="692150"/>
            <a:ext cx="7743825" cy="792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Titelmasterformat durch Klicken bearbeiten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hd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3600" b="0" i="0" u="none" strike="noStrike" kern="1" cap="none" spc="0" baseline="0">
          <a:solidFill>
            <a:schemeClr val="tx1"/>
          </a:solidFill>
          <a:effectLst/>
          <a:latin typeface="Arial Black" pitchFamily="2" charset="0"/>
          <a:ea typeface="Arial Black" pitchFamily="2" charset="0"/>
          <a:cs typeface="Arial Black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9pPr>
    </p:titleStyle>
    <p:bodyStyle>
      <a:lvl1pPr marL="36195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0" charset="0"/>
          <a:ea typeface="Arial" pitchFamily="0" charset="0"/>
          <a:cs typeface="Arial" pitchFamily="0" charset="0"/>
        </a:defRPr>
      </a:lvl1pPr>
      <a:lvl2pPr marL="355600" marR="0" indent="-355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0" charset="0"/>
        <a:buChar char="•"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0" charset="0"/>
          <a:ea typeface="Arial" pitchFamily="0" charset="0"/>
          <a:cs typeface="Arial" pitchFamily="0" charset="0"/>
        </a:defRPr>
      </a:lvl2pPr>
      <a:lvl3pPr marL="321945" marR="0" indent="-285750" algn="l" defTabSz="914400">
        <a:lnSpc>
          <a:spcPts val="2400"/>
        </a:lnSpc>
        <a:spcBef>
          <a:spcPts val="0"/>
        </a:spcBef>
        <a:spcAft>
          <a:spcPts val="0"/>
        </a:spcAft>
        <a:buClrTx/>
        <a:buSzTx/>
        <a:buFont typeface="Arial" pitchFamily="0" charset="0"/>
        <a:buChar char="•"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0" charset="0"/>
          <a:ea typeface="Arial" pitchFamily="0" charset="0"/>
          <a:cs typeface="Arial" pitchFamily="0" charset="0"/>
        </a:defRPr>
      </a:lvl3pPr>
      <a:lvl4pPr marL="719455" marR="0" indent="-363855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0" charset="0"/>
        <a:buChar char="•"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0" charset="0"/>
          <a:ea typeface="Arial" pitchFamily="0" charset="0"/>
          <a:cs typeface="Arial" pitchFamily="0" charset="0"/>
        </a:defRPr>
      </a:lvl4pPr>
      <a:lvl5pPr marL="1075055" marR="0" indent="-355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0" charset="0"/>
        <a:buChar char="•"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0" charset="0"/>
          <a:ea typeface="Arial" pitchFamily="0" charset="0"/>
          <a:cs typeface="Arial" pitchFamily="0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9pPr>
    </p:otherStyle>
  </p:txStyles>
</p:sldMaster>
</file>

<file path=ppt/slideMasters/slideMaster2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4"/>
          <p:cNvSpPr>
            <a:spLocks noGrp="1" noChangeArrowheads="1"/>
            <a:extLst>
              <a:ext uri="smNativeData">
                <pr:smNativeData xmlns:pr="smNativeData" xmlns="smNativeData" val="SMDATA_16_h6FLZB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Bt1G5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LAQAACIJAADZMwAAQic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78180" y="1484630"/>
            <a:ext cx="7750175" cy="48971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r>
              <a:t>Textmasterformat bearbeiten</a:t>
            </a:r>
          </a:p>
          <a:p>
            <a:pPr lvl="1"/>
            <a:r>
              <a:t>Ebene 1</a:t>
            </a:r>
          </a:p>
          <a:p>
            <a:pPr lvl="3"/>
            <a:r>
              <a:rPr sz="2000" cap="none"/>
              <a:t>Ebene 2</a:t>
            </a:r>
            <a:endParaRPr sz="2000" cap="none"/>
          </a:p>
          <a:p>
            <a:pPr lvl="4"/>
            <a:r>
              <a:rPr sz="1800" cap="none"/>
              <a:t>Ebene 3</a:t>
            </a:r>
            <a:endParaRPr sz="1800" cap="none"/>
          </a:p>
          <a:p>
            <a:pPr lvl="5"/>
            <a:r>
              <a:rPr sz="1600" cap="none"/>
              <a:t>Ebene 4</a:t>
            </a:r>
            <a:endParaRPr sz="1600" cap="none"/>
          </a:p>
          <a:p>
            <a:pPr lvl="6"/>
            <a:r>
              <a:rPr sz="1400" cap="none"/>
              <a:t>Ebene 5</a:t>
            </a:r>
            <a:endParaRPr sz="1400" cap="none"/>
          </a:p>
          <a:p>
            <a:pPr/>
          </a:p>
        </p:txBody>
      </p:sp>
      <p:pic>
        <p:nvPicPr>
          <p:cNvPr id="3" name="Bild 20"/>
          <p:cNvPicPr>
            <a:picLocks noChangeAspect="1"/>
            <a:extLst>
              <a:ext uri="smNativeData">
                <pr:smNativeData xmlns:pr="smNativeData" xmlns="smNativeData" val="SMDATA_18_h6FLZBMAAAAlAAAAEQAAAC0AAAAAkAAAAEgAAACQAAAAS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AcAAAA4AAAAAAAAAAAAAAAAAAAA////AAAAAAAAAAAAAAAAAAAAAAAAAAAAAAAAAAAAAABkAAAAZAAAAAAAAAAjAAAABAAAAGQAAAAXAAAAFAAAAAAAAAAAAAAA/38AAP9/AAAAAAAACQAAAAQAAAAAAAE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l3gX///8BAAAAAAAAAAAAAAAAAAAAAAAAAAAAAAAAAAAAAAAAAAAAAAACf39/AP///wPMzMwAwMD/AH9/fwAAAAAAAAAAAAAAAAD///8AAAAAACEAAAAYAAAAFAAAANgtAACoAAAAiDcAAD4EAAAQAAAAJgAAAAgAAAD//////////zAAAAAUAAAAAAAAAAAA//8AAAEAAAD//wAAAQA="/>
              </a:ext>
            </a:extLst>
          </p:cNvPicPr>
          <p:nvPr/>
        </p:nvPicPr>
        <p:blipFill>
          <a:blip r:embed="rId1"/>
          <a:stretch>
            <a:fillRect/>
          </a:stretch>
        </p:blipFill>
        <p:spPr>
          <a:xfrm>
            <a:off x="7452360" y="106680"/>
            <a:ext cx="1574800" cy="58293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Textfeld 2"/>
          <p:cNvSpPr>
            <a:extLst>
              <a:ext uri="smNativeData">
                <pr:smNativeData xmlns:pr="smNativeData" xmlns="smNativeData" val="SMDATA_16_h6FLZBMAAAAlAAAAZAAAAE0AAAAAkAAAAEgAAACQAAAAS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4CNC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KXeBf///wEAAAAAAAAAAAAAAAAAAAAAAAAAAAAAAAAAAAAAAAAAAAAAAAB/f38A////A8zMzADAwP8Af39/AAAAAAAAAAAAAAAAAAAAAAAAAAAAIQAAABgAAAAUAAAA9AMAAPQnAACeJgAA2SkAABAgAAAmAAAACAAAAP//////////MAAAABQAAAAAAAAAAAD//wAAAQAAAP//AAABAA=="/>
              </a:ext>
            </a:extLst>
          </p:cNvSpPr>
          <p:nvPr/>
        </p:nvSpPr>
        <p:spPr>
          <a:xfrm>
            <a:off x="642620" y="6494780"/>
            <a:ext cx="5634990" cy="3079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spcCol="215900" anchor="t"/>
          <a:lstStyle/>
          <a:p>
            <a:pPr/>
            <a:r>
              <a:rPr sz="1400" cap="none"/>
              <a:t>Ein Angebot der Berufsfachschule Uster und der Höheren Fachschule Uster</a:t>
            </a:r>
            <a:endParaRPr sz="1400" cap="none"/>
          </a:p>
        </p:txBody>
      </p:sp>
      <p:sp>
        <p:nvSpPr>
          <p:cNvPr id="5" name="Titelplatzhalter 6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CRk66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83895" y="692150"/>
            <a:ext cx="7743825" cy="792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Titelmasterformat durch Klicken bearbeiten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</p:sldLayoutIdLst>
  <p:hf hd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3600" b="0" i="0" u="none" strike="noStrike" kern="1" cap="none" spc="0" baseline="0">
          <a:solidFill>
            <a:schemeClr val="tx1"/>
          </a:solidFill>
          <a:effectLst/>
          <a:latin typeface="Arial Black" pitchFamily="2" charset="0"/>
          <a:ea typeface="Arial Black" pitchFamily="2" charset="0"/>
          <a:cs typeface="Arial Black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9pPr>
    </p:titleStyle>
    <p:bodyStyle>
      <a:lvl1pPr marL="36195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0" charset="0"/>
          <a:ea typeface="Arial" pitchFamily="0" charset="0"/>
          <a:cs typeface="Arial" pitchFamily="0" charset="0"/>
        </a:defRPr>
      </a:lvl1pPr>
      <a:lvl2pPr marL="355600" marR="0" indent="-355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0" charset="0"/>
        <a:buChar char="•"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0" charset="0"/>
          <a:ea typeface="Arial" pitchFamily="0" charset="0"/>
          <a:cs typeface="Arial" pitchFamily="0" charset="0"/>
        </a:defRPr>
      </a:lvl2pPr>
      <a:lvl3pPr marL="321945" marR="0" indent="-285750" algn="l" defTabSz="914400">
        <a:lnSpc>
          <a:spcPts val="2400"/>
        </a:lnSpc>
        <a:spcBef>
          <a:spcPts val="0"/>
        </a:spcBef>
        <a:spcAft>
          <a:spcPts val="0"/>
        </a:spcAft>
        <a:buClrTx/>
        <a:buSzTx/>
        <a:buFont typeface="Arial" pitchFamily="0" charset="0"/>
        <a:buChar char="•"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0" charset="0"/>
          <a:ea typeface="Arial" pitchFamily="0" charset="0"/>
          <a:cs typeface="Arial" pitchFamily="0" charset="0"/>
        </a:defRPr>
      </a:lvl3pPr>
      <a:lvl4pPr marL="719455" marR="0" indent="-363855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0" charset="0"/>
        <a:buChar char="•"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0" charset="0"/>
          <a:ea typeface="Arial" pitchFamily="0" charset="0"/>
          <a:cs typeface="Arial" pitchFamily="0" charset="0"/>
        </a:defRPr>
      </a:lvl4pPr>
      <a:lvl5pPr marL="1075055" marR="0" indent="-355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0" charset="0"/>
        <a:buChar char="•"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0" charset="0"/>
          <a:ea typeface="Arial" pitchFamily="0" charset="0"/>
          <a:cs typeface="Arial" pitchFamily="0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0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////A8zMzADAwP8Af39/AAAAAAAAAAAAAAAAAAAAAAAAAAAAIQAAABgAAAAUAAAAwwMAAFMEAAD2MwAA3ggAABAAAAAmAAAACAAAAP3w////////MAAAABQAAAAAAAAAAAD//wAAAQAAAP//AAABAA=="/>
              </a:ext>
            </a:extLst>
          </p:cNvSpPr>
          <p:nvPr>
            <p:ph type="title"/>
          </p:nvPr>
        </p:nvSpPr>
        <p:spPr>
          <a:xfrm>
            <a:off x="611505" y="702945"/>
            <a:ext cx="7835265" cy="738505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2800" cap="none"/>
              <a:t>Objektorientierung (1)</a:t>
            </a:r>
            <a:endParaRPr sz="2800" cap="none"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h6FLZBMAAAAlAAAAZAAAAA0AAAAAAAAAAAAAAAAAAAAAA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KXeBf///wEAAAAAAAAAAAAAAAAAAAAAAAAAAAAAAAAAAAAAAAAAAAAAAAJ/f38A////A8zMzADAwP8Af39/AAAAAAAAAAAAAAAAAAAAAAAAAAAAIQAAABgAAAAUAAAASQQAACkJAACeNwAASScAABAAAAAmAAAACAAAAH3w////////MAAAABQAAAAAAAAAAAD//wAAAQAAAP//AAABAA=="/>
              </a:ext>
            </a:extLst>
          </p:cNvSpPr>
          <p:nvPr>
            <p:ph type="body" idx="10"/>
          </p:nvPr>
        </p:nvSpPr>
        <p:spPr>
          <a:xfrm>
            <a:off x="696595" y="1489075"/>
            <a:ext cx="8344535" cy="4897120"/>
          </a:xfrm>
          <a:noFill/>
          <a:ln>
            <a:noFill/>
          </a:ln>
          <a:effectLst/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 marL="379095" indent="-342900">
              <a:buFont typeface="Arial" pitchFamily="0" charset="0"/>
              <a:buChar char="•"/>
            </a:pPr>
            <a:r>
              <a:t>Bewährte Methode, um die Komplexität von Softwaresystemen in den Griff zu bekommen.</a:t>
            </a:r>
          </a:p>
          <a:p>
            <a:pPr marL="379095" indent="-342900">
              <a:buFont typeface="Arial" pitchFamily="0" charset="0"/>
              <a:buChar char="•"/>
            </a:pPr>
            <a:r>
              <a:t>Wesentliche Bestandteile</a:t>
            </a:r>
          </a:p>
          <a:p>
            <a:pPr lvl="2" marL="683895">
              <a:lnSpc>
                <a:spcPct val="100000"/>
              </a:lnSpc>
            </a:pPr>
            <a:r>
              <a:t>Abstraktion</a:t>
            </a:r>
          </a:p>
          <a:p>
            <a:pPr lvl="2" marL="683895">
              <a:lnSpc>
                <a:spcPct val="100000"/>
              </a:lnSpc>
            </a:pPr>
            <a:r>
              <a:t>Kapselung </a:t>
            </a:r>
          </a:p>
          <a:p>
            <a:pPr lvl="2" marL="683895">
              <a:lnSpc>
                <a:spcPct val="100000"/>
              </a:lnSpc>
            </a:pPr>
            <a:r>
              <a:t>Vererbung / Polymorphie</a:t>
            </a:r>
          </a:p>
          <a:p>
            <a:pPr marL="379095" indent="-342900">
              <a:buFont typeface="Arial" pitchFamily="0" charset="0"/>
              <a:buChar char="•"/>
            </a:pPr>
            <a:r>
              <a:t>Aufteilung grosser Probleme in kleine Probleme</a:t>
            </a:r>
          </a:p>
        </p:txBody>
      </p:sp>
      <p:sp>
        <p:nvSpPr>
          <p:cNvPr id="4" name="Rechteck1"/>
          <p:cNvSpPr>
            <a:extLst>
              <a:ext uri="smNativeData">
                <pr:smNativeData xmlns:pr="smNativeData" xmlns="smNativeData" val="SMDATA_16_h6FLZBMAAAAlAAAAZAAAAA0AAAAAAAAAAAAAAAAAAAAAA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AQAAP0CAAACLQAAGAUAABAAAAAmAAAACAAAAP//////////MAAAABQAAAAAAAAAAAD//wAAAQAAAP//AAABAA=="/>
              </a:ext>
            </a:extLst>
          </p:cNvSpPr>
          <p:nvPr/>
        </p:nvSpPr>
        <p:spPr>
          <a:xfrm>
            <a:off x="683260" y="485775"/>
            <a:ext cx="6633210" cy="3422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b"/>
          <a:lstStyle/>
          <a:p>
            <a:pPr lvl="6"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500" cap="none">
                <a:solidFill>
                  <a:srgbClr val="005F8C"/>
                </a:solidFill>
                <a:latin typeface="Arial Black" pitchFamily="2" charset="0"/>
                <a:ea typeface="Arial Black" pitchFamily="2" charset="0"/>
                <a:cs typeface="Arial Black" pitchFamily="2" charset="0"/>
              </a:defRPr>
            </a:pPr>
            <a:r>
              <a:t>Kapitel 4: Objektorientierte Prog.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/>
    </p:bldLst>
    <p:extLst>
      <p:ext uri="smNativeData">
        <pr:smNativeData xmlns:pr="smNativeData" xmlns="smNativeData" val="h6FLZAYAAAAFAAAAAAAAAAEAAAABAAAAAAAAAAAAAAAAAAAAAAAAAAkAAAABAAAAAQAAAAEAAAAAAAAAAAAAAAAAAAAAAAAADQAAAAIAAAABAAAAAQAAAAAAAAAAAAAAAAAAAAAAAAARAAAAAwAAAAEAAAABAAAAAAAAAAAAAAAAAAAAAAAAABUAAAAEAAAAAQAAAAEAAAAAAAAAAAAAAAAAAAAAAAAAGQAAAAUAAAABAAAAAQAAAAAAAAAAAAAAAAAAAAAAAAA="/>
      </p:ext>
    </p:ext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h6F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////A8zMzADAwP8Af39/AAAAAAAAAAAAAAAAAAAAAAAAAAAAIQAAABgAAAAUAAAAxAMAAFMEAAD0RwAA3ggAABAAAAAmAAAACAAAAP3w////////MAAAABQAAAAAAAAAAAD//wAAAQAAAP//AAABAA=="/>
              </a:ext>
            </a:extLst>
          </p:cNvSpPr>
          <p:nvPr>
            <p:ph type="title"/>
          </p:nvPr>
        </p:nvSpPr>
        <p:spPr>
          <a:xfrm>
            <a:off x="612140" y="702945"/>
            <a:ext cx="11084560" cy="738505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2800" cap="none"/>
              <a:t>Objektorientierung (4)</a:t>
            </a:r>
            <a:endParaRPr sz="2800" cap="none"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h6FLZBMAAAAlAAAAZAAAAA0AAAAAAAAAAAAAAAAAAAAAA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ICAgI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KXeBf///wEAAAAAAAAAAAAAAAAAAAAAAAAAAAAAAAAAAAAAAAAAAAAAAAJ/f38A////A8zMzADAwP8Af39/AAAAAAAAAAAAAAAAAAAAAAAAAAAAIQAAABgAAAAUAAAAWgQAACkJAAD0RwAASScAABAAAAAmAAAACAAAAH3w////////MAAAABQAAAAAAAAAAAD//wAAAQAAAP//AAABAA=="/>
              </a:ext>
            </a:extLst>
          </p:cNvSpPr>
          <p:nvPr>
            <p:ph type="body" idx="10"/>
          </p:nvPr>
        </p:nvSpPr>
        <p:spPr>
          <a:xfrm>
            <a:off x="707390" y="1489075"/>
            <a:ext cx="10989310" cy="4897120"/>
          </a:xfrm>
          <a:noFill/>
          <a:ln>
            <a:noFill/>
          </a:ln>
          <a:effectLst/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 lvl="2" marL="365125">
              <a:buFont typeface="Arial" pitchFamily="0" charset="0"/>
              <a:buChar char="•"/>
            </a:pPr>
            <a:r>
              <a:rPr sz="2000" cap="none"/>
              <a:t>Die Wahrheit liegt wohl zwischen den Schlagwörtern und der Kritik. </a:t>
            </a:r>
            <a:endParaRPr sz="2000" cap="none"/>
          </a:p>
          <a:p>
            <a:pPr lvl="2" marL="365125">
              <a:buFont typeface="Arial" pitchFamily="0" charset="0"/>
              <a:buChar char="•"/>
            </a:pPr>
            <a:r>
              <a:rPr sz="2000" cap="none"/>
              <a:t>Deshalb sollte das Denken nicht ausser Acht gelassen werden.</a:t>
            </a:r>
            <a:endParaRPr sz="2000" cap="none"/>
          </a:p>
          <a:p>
            <a:pPr lvl="2" marL="365125">
              <a:buFont typeface="Arial" pitchFamily="0" charset="0"/>
              <a:buChar char="•"/>
            </a:pPr>
            <a:r>
              <a:rPr sz="2000" cap="none"/>
              <a:t>Für viele Probleme bietet die Objektorientierung eine gute Lösung, aber Objektorientierung </a:t>
            </a:r>
            <a:r>
              <a:rPr sz="2000" b="1" cap="none"/>
              <a:t>ist kein Qualitätsmerkmal </a:t>
            </a:r>
            <a:r>
              <a:rPr sz="2000" cap="none"/>
              <a:t>von Software und auch kein Heilmittel für „verkorkste“ Software. </a:t>
            </a:r>
            <a:endParaRPr sz="2400" cap="none"/>
          </a:p>
        </p:txBody>
      </p:sp>
      <p:sp>
        <p:nvSpPr>
          <p:cNvPr id="4" name="Rechteck1"/>
          <p:cNvSpPr>
            <a:extLst>
              <a:ext uri="smNativeData">
                <pr:smNativeData xmlns:pr="smNativeData" xmlns="smNativeData" val="SMDATA_16_h6FLZBMAAAAlAAAAZAAAAA0AAAAAAAAAAAAAAAAAAAAAA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EgAAP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AQAAP0CAAACLQAAGAUAABAAAAAmAAAACAAAAP//////////MAAAABQAAAAAAAAAAAD//wAAAQAAAP//AAABAA=="/>
              </a:ext>
            </a:extLst>
          </p:cNvSpPr>
          <p:nvPr/>
        </p:nvSpPr>
        <p:spPr>
          <a:xfrm>
            <a:off x="683260" y="485775"/>
            <a:ext cx="6633210" cy="3422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b"/>
          <a:lstStyle/>
          <a:p>
            <a:pPr lvl="6"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500" cap="none">
                <a:solidFill>
                  <a:srgbClr val="005F8C"/>
                </a:solidFill>
                <a:latin typeface="Arial Black" pitchFamily="2" charset="0"/>
                <a:ea typeface="Arial Black" pitchFamily="2" charset="0"/>
                <a:cs typeface="Arial Black" pitchFamily="2" charset="0"/>
              </a:defRPr>
            </a:pPr>
            <a:r>
              <a:t>Kapitel 4: Objektorientierte Prog.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/>
    </p:bldLst>
    <p:extLst>
      <p:ext uri="smNativeData">
        <pr:smNativeData xmlns:pr="smNativeData" xmlns="smNativeData" val="h6FLZAMAAAAFAAAAAAAAAAEAAAABAAAAAAAAAAAAAAAAAAAAAAAAAAkAAAABAAAAAQAAAAEAAAAAAAAAAAAAAAAAAAAAAAAADQAAAAIAAAABAAAAAQAAAAAAAAAAAAAAAAAAAAAAAAA="/>
      </p:ext>
    </p:ext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00A5DE"/>
      </a:accent1>
      <a:accent2>
        <a:srgbClr val="B0AB38"/>
      </a:accent2>
      <a:accent3>
        <a:srgbClr val="000000"/>
      </a:accent3>
      <a:accent4>
        <a:srgbClr val="FFC300"/>
      </a:accent4>
      <a:accent5>
        <a:srgbClr val="E8423B"/>
      </a:accent5>
      <a:accent6>
        <a:srgbClr val="00608C"/>
      </a:accent6>
      <a:hlink>
        <a:srgbClr val="0000FF"/>
      </a:hlink>
      <a:folHlink>
        <a:srgbClr val="800080"/>
      </a:folHlink>
    </a:clrScheme>
    <a:fontScheme name="Presentation">
      <a:majorFont>
        <a:latin typeface="Arial Black"/>
        <a:ea typeface="Arial Black"/>
        <a:cs typeface="Arial Black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00A5DE"/>
        </a:accent1>
        <a:accent2>
          <a:srgbClr val="B0AB38"/>
        </a:accent2>
        <a:accent3>
          <a:srgbClr val="000000"/>
        </a:accent3>
        <a:accent4>
          <a:srgbClr val="FFC300"/>
        </a:accent4>
        <a:accent5>
          <a:srgbClr val="E8423B"/>
        </a:accent5>
        <a:accent6>
          <a:srgbClr val="00608C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00A5DE"/>
        </a:accent1>
        <a:accent2>
          <a:srgbClr val="B0AB38"/>
        </a:accent2>
        <a:accent3>
          <a:srgbClr val="000000"/>
        </a:accent3>
        <a:accent4>
          <a:srgbClr val="FFC300"/>
        </a:accent4>
        <a:accent5>
          <a:srgbClr val="E8423B"/>
        </a:accent5>
        <a:accent6>
          <a:srgbClr val="00608C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00A5DE"/>
        </a:accent1>
        <a:accent2>
          <a:srgbClr val="B0AB38"/>
        </a:accent2>
        <a:accent3>
          <a:srgbClr val="000000"/>
        </a:accent3>
        <a:accent4>
          <a:srgbClr val="FFC300"/>
        </a:accent4>
        <a:accent5>
          <a:srgbClr val="E8423B"/>
        </a:accent5>
        <a:accent6>
          <a:srgbClr val="00608C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Arial Black"/>
        <a:ea typeface="Arial Black"/>
        <a:cs typeface="Arial Black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00A5DE"/>
      </a:accent1>
      <a:accent2>
        <a:srgbClr val="B0AB38"/>
      </a:accent2>
      <a:accent3>
        <a:srgbClr val="000000"/>
      </a:accent3>
      <a:accent4>
        <a:srgbClr val="FFC300"/>
      </a:accent4>
      <a:accent5>
        <a:srgbClr val="E8423B"/>
      </a:accent5>
      <a:accent6>
        <a:srgbClr val="00608C"/>
      </a:accent6>
      <a:hlink>
        <a:srgbClr val="0000FF"/>
      </a:hlink>
      <a:folHlink>
        <a:srgbClr val="800080"/>
      </a:folHlink>
    </a:clrScheme>
    <a:fontScheme name="Presentation">
      <a:majorFont>
        <a:latin typeface="Arial Black"/>
        <a:ea typeface="Arial Black"/>
        <a:cs typeface="Arial Black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00A5DE"/>
        </a:accent1>
        <a:accent2>
          <a:srgbClr val="B0AB38"/>
        </a:accent2>
        <a:accent3>
          <a:srgbClr val="000000"/>
        </a:accent3>
        <a:accent4>
          <a:srgbClr val="FFC300"/>
        </a:accent4>
        <a:accent5>
          <a:srgbClr val="E8423B"/>
        </a:accent5>
        <a:accent6>
          <a:srgbClr val="00608C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00A5DE"/>
        </a:accent1>
        <a:accent2>
          <a:srgbClr val="B0AB38"/>
        </a:accent2>
        <a:accent3>
          <a:srgbClr val="000000"/>
        </a:accent3>
        <a:accent4>
          <a:srgbClr val="FFC300"/>
        </a:accent4>
        <a:accent5>
          <a:srgbClr val="E8423B"/>
        </a:accent5>
        <a:accent6>
          <a:srgbClr val="00608C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00A5DE"/>
        </a:accent1>
        <a:accent2>
          <a:srgbClr val="B0AB38"/>
        </a:accent2>
        <a:accent3>
          <a:srgbClr val="000000"/>
        </a:accent3>
        <a:accent4>
          <a:srgbClr val="FFC300"/>
        </a:accent4>
        <a:accent5>
          <a:srgbClr val="E8423B"/>
        </a:accent5>
        <a:accent6>
          <a:srgbClr val="00608C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PC2_GU</cp:lastModifiedBy>
  <cp:revision>0</cp:revision>
  <dcterms:created xsi:type="dcterms:W3CDTF">2023-04-28T09:19:33Z</dcterms:created>
  <dcterms:modified xsi:type="dcterms:W3CDTF">2023-04-28T10:35:51Z</dcterms:modified>
</cp:coreProperties>
</file>