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175" d="100"/>
          <a:sy n="175" d="100"/>
        </p:scale>
        <p:origin x="1344" y="13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872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3139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7079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1004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298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9093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3972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8762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331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8067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7034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60412-AE4E-4155-8A7A-163DEE710D32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D25D6-447E-48F6-A229-CDD10815A2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9131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342901" y="1699104"/>
            <a:ext cx="84527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8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Dies ist nur ein Testbeispiel</a:t>
            </a:r>
          </a:p>
          <a:p>
            <a:pPr algn="ctr"/>
            <a:endParaRPr lang="de-DE" sz="2800" dirty="0">
              <a:solidFill>
                <a:schemeClr val="bg1"/>
              </a:solidFill>
              <a:latin typeface="Cooper Black" panose="0208090404030B020404" pitchFamily="18" charset="0"/>
            </a:endParaRPr>
          </a:p>
          <a:p>
            <a:pPr algn="ctr"/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1.  Aufgabe</a:t>
            </a:r>
          </a:p>
          <a:p>
            <a:pPr algn="ctr"/>
            <a:endParaRPr lang="de-DE" sz="2400" dirty="0">
              <a:solidFill>
                <a:schemeClr val="bg1"/>
              </a:solidFill>
              <a:latin typeface="Cooper Black" panose="0208090404030B020404" pitchFamily="18" charset="0"/>
            </a:endParaRPr>
          </a:p>
          <a:p>
            <a:pPr algn="ctr"/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2</a:t>
            </a:r>
            <a:r>
              <a:rPr lang="de-DE" sz="2400" dirty="0">
                <a:solidFill>
                  <a:schemeClr val="bg1"/>
                </a:solidFill>
                <a:latin typeface="Cooper Black" panose="0208090404030B020404" pitchFamily="18" charset="0"/>
              </a:rPr>
              <a:t>. </a:t>
            </a:r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 </a:t>
            </a:r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Aufgabe</a:t>
            </a:r>
          </a:p>
          <a:p>
            <a:pPr algn="ctr"/>
            <a:endParaRPr lang="de-DE" sz="2400" dirty="0">
              <a:solidFill>
                <a:schemeClr val="bg1"/>
              </a:solidFill>
              <a:latin typeface="Cooper Black" panose="0208090404030B020404" pitchFamily="18" charset="0"/>
            </a:endParaRPr>
          </a:p>
          <a:p>
            <a:pPr algn="ctr"/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3</a:t>
            </a:r>
            <a:r>
              <a:rPr lang="de-DE" sz="2400" dirty="0">
                <a:solidFill>
                  <a:schemeClr val="bg1"/>
                </a:solidFill>
                <a:latin typeface="Cooper Black" panose="0208090404030B020404" pitchFamily="18" charset="0"/>
              </a:rPr>
              <a:t>. </a:t>
            </a:r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 </a:t>
            </a:r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Aufgabe</a:t>
            </a:r>
          </a:p>
          <a:p>
            <a:pPr algn="ctr"/>
            <a:endParaRPr lang="de-DE" sz="2400" dirty="0" smtClean="0">
              <a:solidFill>
                <a:schemeClr val="bg1"/>
              </a:solidFill>
              <a:latin typeface="Cooper Black" panose="0208090404030B020404" pitchFamily="18" charset="0"/>
            </a:endParaRPr>
          </a:p>
          <a:p>
            <a:pPr algn="ctr"/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4</a:t>
            </a:r>
            <a:r>
              <a:rPr lang="de-DE" sz="2400" dirty="0">
                <a:solidFill>
                  <a:schemeClr val="bg1"/>
                </a:solidFill>
                <a:latin typeface="Cooper Black" panose="0208090404030B020404" pitchFamily="18" charset="0"/>
              </a:rPr>
              <a:t>. </a:t>
            </a:r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 </a:t>
            </a:r>
            <a:r>
              <a:rPr lang="de-DE" sz="2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Aufgabe</a:t>
            </a:r>
            <a:endParaRPr lang="de-DE" sz="2400" dirty="0">
              <a:solidFill>
                <a:schemeClr val="bg1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49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</Words>
  <Application>Microsoft Office PowerPoint</Application>
  <PresentationFormat>Bildschirmpräsentation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Cooper Black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Ahlbecker</dc:creator>
  <cp:lastModifiedBy>Ahlbecker</cp:lastModifiedBy>
  <cp:revision>5</cp:revision>
  <dcterms:created xsi:type="dcterms:W3CDTF">2021-04-16T17:39:29Z</dcterms:created>
  <dcterms:modified xsi:type="dcterms:W3CDTF">2021-04-16T19:01:01Z</dcterms:modified>
</cp:coreProperties>
</file>