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dMasterIdLst>
    <p:sldMasterId id="2147483648" r:id="rId5"/>
  </p:sldMasterIdLst>
  <p:sldIdLst>
    <p:sldId id="256" r:id="rId6"/>
  </p:sldIdLst>
  <p:sldSz cx="12192000" cy="6858000"/>
  <p:notesSz cx="6858000" cy="12192000"/>
  <p:defaultTextStyle>
    <a:lvl1pPr marL="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penClr>
      <a:srgbClr val="0000FF"/>
    </p:penClr>
  </p:showPr>
  <p:extLst>
    <p:ext uri="smNativeData">
      <pr:smAppRevision xmlns:pr="smNativeData" xmlns="smNativeData" dt="1656760248" val="1046" rev64="64" revOS="4"/>
      <pr:smFileRevision xmlns:pr="smNativeData" xmlns="smNativeData" dt="1656760248" val="101"/>
      <pr:guideOptions xmlns:pr="smNativeData" xmlns="smNativeData" dt="1656760248" snapToGrid="1" snapToBorders="1" snapToGuide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Objects="1" showGuides="1">
      <p:cViewPr varScale="1">
        <p:scale>
          <a:sx n="104" d="100"/>
          <a:sy n="104" d="100"/>
        </p:scale>
        <p:origin x="1508" y="214"/>
      </p:cViewPr>
      <p:guideLst x="0" y="0">
        <p:guide orient="horz" pos="2160"/>
        <p:guide pos="3840"/>
      </p:guideLst>
    </p:cSldViewPr>
  </p:slideViewPr>
  <p:outlineViewPr>
    <p:cViewPr>
      <p:scale>
        <a:sx n="33" d="100"/>
        <a:sy n="33" d="100"/>
      </p:scale>
      <p:origin x="0" y="0"/>
    </p:cViewPr>
  </p:outlineViewPr>
  <p:sorterViewPr>
    <p:cViewPr>
      <p:scale>
        <a:sx n="1" d="100"/>
        <a:sy n="1" d="100"/>
      </p:scale>
      <p:origin x="0" y="0"/>
    </p:cViewPr>
  </p:sorterViewPr>
  <p:notesViewPr>
    <p:cSldViewPr snapToObjects="1" showGuides="1">
      <p:cViewPr>
        <p:scale>
          <a:sx n="104" d="100"/>
          <a:sy n="104" d="100"/>
        </p:scale>
        <p:origin x="1508" y="214"/>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BAAAAAmAAAACAAAAAEAAAAAAAAAMAAAABQAAAAAAAAAAAD//wAAAQAAAP//AAAB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QAsAAOgXAADAPwAAsCIAABAAAAAmAAAACAAAAAGAAAAAAAAAMAAAABQAAAAAAAAAAAD//wAAAQAAAP//AAABAA=="/>
              </a:ext>
            </a:extLst>
          </p:cNvSpPr>
          <p:nvPr>
            <p:ph type="subTitle" idx="1"/>
          </p:nvPr>
        </p:nvSpPr>
        <p:spPr>
          <a:xfrm>
            <a:off x="1828800" y="3886200"/>
            <a:ext cx="8534400" cy="1752600"/>
          </a:xfrm>
        </p:spPr>
        <p:txBody>
          <a:bodyPr/>
          <a:lstStyle>
            <a:lvl1pPr marL="0" indent="0" algn="ctr">
              <a:buNone/>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a:r>
              <a:t>Click to edit Master subtitle style</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FBEA-A4D2-C80D-9C25-5258B56B6A07}"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C148-06D2-C837-9C25-F0628F6B6AA5}" type="slidenum">
              <a:t/>
            </a:fld>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AAAAAAAAAAMAAAABQAAAAAAAAAAAD//wAAAQAAAP//AAABAA=="/>
              </a:ext>
            </a:extLst>
          </p:cNvSpPr>
          <p:nvPr>
            <p:ph idx="1"/>
          </p:nvPr>
        </p:nvSpPr>
        <p:spPr/>
        <p:txBody>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B2E9-A7D2-C844-9C25-5111FC6B6A04}"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E955-1BD2-C81F-9C25-ED4AA76B6AB8}" type="slidenum">
              <a:t/>
            </a:fld>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BwbAACtRQAAfSMAABAAAAAmAAAACAAAAIGAAAAAAAAAMAAAABQAAAAAAAAAAAD//wAAAQAAAP//AAAB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r>
              <a:t>Click to edit Master title style</a:t>
            </a:r>
          </a:p>
        </p:txBody>
      </p:sp>
      <p:sp>
        <p:nvSpPr>
          <p:cNvPr id="3" name="SlideText1"/>
          <p:cNvSpPr>
            <a:spLocks noGrp="1" noChangeArrowheads="1"/>
            <a:extLst>
              <a:ext uri="smNativeData">
                <pr:smNativeData xmlns:pr="smNativeData" xmlns="smNativeData" val="SMDATA_16_uCfA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OERAACtRQAAHBsAABAAAAAmAAAACAAAAIGAAAAAAAAAMAAAABQAAAAAAAAAAAD//wAAAQAAAP//AAAB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a:defRPr sz="2000" cap="none"/>
            </a:lvl1pPr>
            <a:lvl2pPr marL="457200" indent="0">
              <a:buNone/>
              <a:defRPr sz="1800" cap="none"/>
            </a:lvl2pPr>
            <a:lvl3pPr marL="914400" indent="0">
              <a:buNone/>
              <a:defRPr sz="1600" cap="none"/>
            </a:lvl3pPr>
            <a:lvl4pPr marL="1371600" indent="0">
              <a:buNone/>
              <a:defRPr sz="1400" cap="none"/>
            </a:lvl4pPr>
            <a:lvl5pPr marL="1828800" indent="0">
              <a:buNone/>
              <a:defRPr sz="1400" cap="none"/>
            </a:lvl5pPr>
            <a:lvl6pPr marL="2286000" indent="0">
              <a:buNone/>
              <a:defRPr sz="1400" cap="none"/>
            </a:lvl6pPr>
            <a:lvl7pPr marL="2743200" indent="0">
              <a:buNone/>
              <a:defRPr sz="1400" cap="none"/>
            </a:lvl7pPr>
            <a:lvl8pPr marL="3200400" indent="0">
              <a:buNone/>
              <a:defRPr sz="1400" cap="none"/>
            </a:lvl8pPr>
            <a:lvl9pPr marL="3657600" indent="0">
              <a:buNone/>
              <a:defRPr sz="1400" cap="none"/>
            </a:lvl9pPr>
          </a:lstStyle>
          <a:p>
            <a:pPr/>
            <a:r>
              <a:t>Click to edit Master text styles</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E557-19D2-C813-9C25-EF46AB6B6ABA}"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FAAF-E1D2-C80C-9C25-1759B46B6A42}" type="slidenum">
              <a:t/>
            </a:fld>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DhJAAAsCUAABAAAAAmAAAACAAAAAGAAAAAAAAAMAAAABQAAAAAAAAAAAD//wAAAQAAAP//AAABAA=="/>
              </a:ext>
            </a:extLst>
          </p:cNvSpPr>
          <p:nvPr>
            <p:ph idx="1"/>
          </p:nvPr>
        </p:nvSpPr>
        <p:spPr>
          <a:xfrm>
            <a:off x="609600"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yYAANgJAABARwAAsCUAABAAAAAmAAAACAAAAAGAAAAAAAAAMAAAABQAAAAAAAAAAAD//wAAAQAAAP//AAABAA=="/>
              </a:ext>
            </a:extLst>
          </p:cNvSpPr>
          <p:nvPr>
            <p:ph idx="2"/>
          </p:nvPr>
        </p:nvSpPr>
        <p:spPr>
          <a:xfrm>
            <a:off x="6196965" y="1600200"/>
            <a:ext cx="5385435" cy="4526280"/>
          </a:xfrm>
        </p:spPr>
        <p:txBody>
          <a:bodyPr/>
          <a:lstStyle>
            <a:lvl1pPr>
              <a:defRPr sz="2800" cap="none"/>
            </a:lvl1pPr>
            <a:lvl2pPr>
              <a:defRPr sz="2400" cap="none"/>
            </a:lvl2pPr>
            <a:lvl3pPr>
              <a:defRPr sz="2000" cap="none"/>
            </a:lvl3pPr>
            <a:lvl4pPr>
              <a:defRPr sz="1800" cap="none"/>
            </a:lvl4pPr>
            <a:lvl5pPr>
              <a:defRPr sz="1800" cap="none"/>
            </a:lvl5pPr>
            <a:lvl6pPr>
              <a:defRPr sz="1800" cap="none"/>
            </a:lvl6pPr>
            <a:lvl7pPr>
              <a:defRPr sz="1800" cap="none"/>
            </a:lvl7pPr>
            <a:lvl8pPr>
              <a:defRPr sz="1800" cap="none"/>
            </a:lvl8pPr>
            <a:lvl9pPr>
              <a:defRPr sz="1800" cap="none"/>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EB05-4BD2-C81D-9C25-BD48A56B6AE8}" type="datetime1">
              <a:t/>
            </a:fld>
          </a:p>
        </p:txBody>
      </p:sp>
      <p:sp>
        <p:nvSpPr>
          <p:cNvPr id="6"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7"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9B56-18D2-C86D-9C25-EE38D56B6ABB}" type="slidenum">
              <a:t/>
            </a:fld>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xmlns="smNativeData" val="SMDATA_16_uCfA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HEJAADjJAAAYQ0AABAAAAAmAAAACAAAAIGAAAAAAAAAMAAAABQAAAAAAAAAAAD//wAAAQAAAP//AAAB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a:defRPr sz="2400" b="1" cap="none"/>
            </a:lvl1pPr>
            <a:lvl2pPr marL="457200" indent="0">
              <a:buNone/>
              <a:defRPr sz="2000" b="1" cap="none"/>
            </a:lvl2pPr>
            <a:lvl3pPr marL="914400" indent="0">
              <a:buNone/>
              <a:defRPr sz="1800" b="1" cap="none"/>
            </a:lvl3pPr>
            <a:lvl4pPr marL="1371600" indent="0">
              <a:buNone/>
              <a:defRPr sz="1600" b="1" cap="none"/>
            </a:lvl4pPr>
            <a:lvl5pPr marL="1828800" indent="0">
              <a:buNone/>
              <a:defRPr sz="1600" b="1" cap="none"/>
            </a:lvl5pPr>
            <a:lvl6pPr marL="2286000" indent="0">
              <a:buNone/>
              <a:defRPr sz="1600" b="1" cap="none"/>
            </a:lvl6pPr>
            <a:lvl7pPr marL="2743200" indent="0">
              <a:buNone/>
              <a:defRPr sz="1600" b="1" cap="none"/>
            </a:lvl7pPr>
            <a:lvl8pPr marL="3200400" indent="0">
              <a:buNone/>
              <a:defRPr sz="1600" b="1" cap="none"/>
            </a:lvl8pPr>
            <a:lvl9pPr marL="3657600" indent="0">
              <a:buNone/>
              <a:defRPr sz="1600" b="1" cap="none"/>
            </a:lvl9pPr>
          </a:lstStyle>
          <a:p>
            <a:pPr/>
            <a:r>
              <a:t>Click to edit Master text styles</a:t>
            </a:r>
          </a:p>
        </p:txBody>
      </p:sp>
      <p:sp>
        <p:nvSpPr>
          <p:cNvPr id="4"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GENAADjJAAAsCUAABAAAAAmAAAACAAAAAGAAAAAAAAAMAAAABQAAAAAAAAAAAD//wAAAQAAAP//AAABAA=="/>
              </a:ext>
            </a:extLst>
          </p:cNvSpPr>
          <p:nvPr>
            <p:ph idx="2"/>
          </p:nvPr>
        </p:nvSpPr>
        <p:spPr>
          <a:xfrm>
            <a:off x="609600"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xmlns="smNativeData" val="SMDATA_16_uCfA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HEJAABARwAAYQ0AABAAAAAmAAAACAAAAIGAAAAAAAAAMAAAABQAAAAAAAAAAAD//wAAAQAAAP//AAAB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a:defRPr sz="2400" b="1" cap="none"/>
            </a:lvl1pPr>
            <a:lvl2pPr marL="457200" indent="0">
              <a:buNone/>
              <a:defRPr sz="2000" b="1" cap="none"/>
            </a:lvl2pPr>
            <a:lvl3pPr marL="914400" indent="0">
              <a:buNone/>
              <a:defRPr sz="1800" b="1" cap="none"/>
            </a:lvl3pPr>
            <a:lvl4pPr marL="1371600" indent="0">
              <a:buNone/>
              <a:defRPr sz="1600" b="1" cap="none"/>
            </a:lvl4pPr>
            <a:lvl5pPr marL="1828800" indent="0">
              <a:buNone/>
              <a:defRPr sz="1600" b="1" cap="none"/>
            </a:lvl5pPr>
            <a:lvl6pPr marL="2286000" indent="0">
              <a:buNone/>
              <a:defRPr sz="1600" b="1" cap="none"/>
            </a:lvl6pPr>
            <a:lvl7pPr marL="2743200" indent="0">
              <a:buNone/>
              <a:defRPr sz="1600" b="1" cap="none"/>
            </a:lvl7pPr>
            <a:lvl8pPr marL="3200400" indent="0">
              <a:buNone/>
              <a:defRPr sz="1600" b="1" cap="none"/>
            </a:lvl8pPr>
            <a:lvl9pPr marL="3657600" indent="0">
              <a:buNone/>
              <a:defRPr sz="1600" b="1" cap="none"/>
            </a:lvl9pPr>
          </a:lstStyle>
          <a:p>
            <a:pPr/>
            <a:r>
              <a:t>Click to edit Master text styles</a:t>
            </a:r>
          </a:p>
        </p:txBody>
      </p:sp>
      <p:sp>
        <p:nvSpPr>
          <p:cNvPr id="6" name="SlideText4"/>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GENAABARwAAsCUAABAAAAAmAAAACAAAAAGAAAAAAAAAMAAAABQAAAAAAAAAAAD//wAAAQAAAP//AAABAA=="/>
              </a:ext>
            </a:extLst>
          </p:cNvSpPr>
          <p:nvPr>
            <p:ph idx="4"/>
          </p:nvPr>
        </p:nvSpPr>
        <p:spPr>
          <a:xfrm>
            <a:off x="6195695" y="2174875"/>
            <a:ext cx="5386705" cy="3951605"/>
          </a:xfrm>
        </p:spPr>
        <p:txBody>
          <a:bodyPr/>
          <a:lstStyle>
            <a:lvl1pPr>
              <a:defRPr sz="2400" cap="none"/>
            </a:lvl1pPr>
            <a:lvl2pPr>
              <a:defRPr sz="2000" cap="none"/>
            </a:lvl2pPr>
            <a:lvl3pPr>
              <a:defRPr sz="1800" cap="none"/>
            </a:lvl3pPr>
            <a:lvl4pPr>
              <a:defRPr sz="1600" cap="none"/>
            </a:lvl4pPr>
            <a:lvl5pPr>
              <a:defRPr sz="1600" cap="none"/>
            </a:lvl5pPr>
            <a:lvl6pPr>
              <a:defRPr sz="1600" cap="none"/>
            </a:lvl6pPr>
            <a:lvl7pPr>
              <a:defRPr sz="1600" cap="none"/>
            </a:lvl7pPr>
            <a:lvl8pPr>
              <a:defRPr sz="1600" cap="none"/>
            </a:lvl8pPr>
            <a:lvl9pPr>
              <a:defRPr sz="1600" cap="none"/>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B666-28D2-C840-9C25-DE15F86B6A8B}" type="datetime1">
              <a:t/>
            </a:fld>
          </a:p>
        </p:txBody>
      </p:sp>
      <p:sp>
        <p:nvSpPr>
          <p:cNvPr id="8"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9"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8860-2ED2-C87E-9C25-D82BC66B6A8D}" type="slidenum">
              <a:t/>
            </a:fld>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BB4C-02D2-C84D-9C25-F418F56B6AA1}" type="datetime1">
              <a:t/>
            </a:fld>
          </a:p>
        </p:txBody>
      </p:sp>
      <p:sp>
        <p:nvSpPr>
          <p:cNvPr id="4"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5"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C96F-21D2-C83F-9C25-D76A876B6A82}" type="slidenum">
              <a:t/>
            </a:fld>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BC39-77D2-C84A-9C25-811FF26B6AD4}" type="datetime1">
              <a:t/>
            </a:fld>
          </a:p>
        </p:txBody>
      </p:sp>
      <p:sp>
        <p:nvSpPr>
          <p:cNvPr id="3"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4"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8A79-37D2-C87C-9C25-C129C46B6A94}" type="slidenum">
              <a:t/>
            </a:fld>
          </a:p>
        </p:txBody>
      </p:sp>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BAAAAAmAAAACAAAAIGAAAAAAAAAMAAAABQAAAAAAAAAAAD//wAAAQAAAP//AAAB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BAAAAAmAAAACAAAAAGAAAAAAAAAMAAAABQAAAAAAAAAAAD//wAAAQAAAP//AAABAA=="/>
              </a:ext>
            </a:extLst>
          </p:cNvSpPr>
          <p:nvPr>
            <p:ph idx="1"/>
          </p:nvPr>
        </p:nvSpPr>
        <p:spPr>
          <a:xfrm>
            <a:off x="4766945" y="273050"/>
            <a:ext cx="6815455" cy="5853430"/>
          </a:xfrm>
        </p:spPr>
        <p:txBody>
          <a:bodyPr/>
          <a:lstStyle>
            <a:lvl1pPr>
              <a:defRPr sz="3200" cap="none"/>
            </a:lvl1pPr>
            <a:lvl2pPr>
              <a:defRPr sz="2800" cap="none"/>
            </a:lvl2pPr>
            <a:lvl3pPr>
              <a:defRPr sz="2400" cap="none"/>
            </a:lvl3pPr>
            <a:lvl4pPr>
              <a:defRPr sz="2000" cap="none"/>
            </a:lvl4pPr>
            <a:lvl5pPr>
              <a:defRPr sz="2000" cap="none"/>
            </a:lvl5pPr>
            <a:lvl6pPr>
              <a:defRPr sz="2000" cap="none"/>
            </a:lvl6pPr>
            <a:lvl7pPr>
              <a:defRPr sz="2000" cap="none"/>
            </a:lvl7pPr>
            <a:lvl8pPr>
              <a:defRPr sz="2000" cap="none"/>
            </a:lvl8pPr>
            <a:lvl9pPr>
              <a:defRPr sz="2000" cap="none"/>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BAAAAAmAAAACAAAAAGAAAAAAAAAMAAAABQAAAAAAAAAAAD//wAAAQAAAP//AAABAA=="/>
              </a:ext>
            </a:extLst>
          </p:cNvSpPr>
          <p:nvPr>
            <p:ph idx="2"/>
          </p:nvPr>
        </p:nvSpPr>
        <p:spPr>
          <a:xfrm>
            <a:off x="609600" y="1435100"/>
            <a:ext cx="4011295" cy="4691380"/>
          </a:xfrm>
        </p:spPr>
        <p:txBody>
          <a:bodyPr/>
          <a:lstStyle>
            <a:lvl1pPr marL="0" indent="0">
              <a:buNone/>
              <a:defRPr sz="1400" cap="none"/>
            </a:lvl1pPr>
            <a:lvl2pPr marL="457200" indent="0">
              <a:buNone/>
              <a:defRPr sz="1200" cap="none"/>
            </a:lvl2pPr>
            <a:lvl3pPr marL="914400" indent="0">
              <a:buNone/>
              <a:defRPr sz="1000" cap="none"/>
            </a:lvl3pPr>
            <a:lvl4pPr marL="1371600" indent="0">
              <a:buNone/>
              <a:defRPr sz="900" cap="none"/>
            </a:lvl4pPr>
            <a:lvl5pPr marL="1828800" indent="0">
              <a:buNone/>
              <a:defRPr sz="900" cap="none"/>
            </a:lvl5pPr>
            <a:lvl6pPr marL="2286000" indent="0">
              <a:buNone/>
              <a:defRPr sz="900" cap="none"/>
            </a:lvl6pPr>
            <a:lvl7pPr marL="2743200" indent="0">
              <a:buNone/>
              <a:defRPr sz="900" cap="none"/>
            </a:lvl7pPr>
            <a:lvl8pPr marL="3200400" indent="0">
              <a:buNone/>
              <a:defRPr sz="900" cap="none"/>
            </a:lvl8pPr>
            <a:lvl9pPr marL="3657600" indent="0">
              <a:buNone/>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ED41-0FD2-C81B-9C25-F94EA36B6AAC}" type="datetime1">
              <a:t/>
            </a:fld>
          </a:p>
        </p:txBody>
      </p:sp>
      <p:sp>
        <p:nvSpPr>
          <p:cNvPr id="6"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7"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9B4A-04D2-C86D-9C25-F238D56B6AA7}" type="slidenum">
              <a:t/>
            </a:fld>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IgdAACzOwAABCEAABAAAAAmAAAACAAAAIGAAAAAAAAAMAAAABQAAAAAAAAAAAD//wAAAQAAAP//AAAB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cap="none"/>
            </a:lvl1pPr>
          </a:lstStyle>
          <a:p>
            <a:pPr/>
            <a:r>
              <a:t>Click to edit Master title style</a:t>
            </a:r>
          </a:p>
        </p:txBody>
      </p:sp>
      <p:sp>
        <p:nvSpPr>
          <p:cNvPr id="3" name="SlideText2"/>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MYDAACzOwAAFh0AABAAAAAmAAAACAAAAAGAAAAAAAAAMAAAABQAAAAAAAAAAAD//wAAAQAAAP//AAABAA=="/>
              </a:ext>
            </a:extLst>
          </p:cNvSpPr>
          <p:nvPr>
            <p:ph idx="1"/>
          </p:nvPr>
        </p:nvSpPr>
        <p:spPr>
          <a:xfrm>
            <a:off x="2389505" y="613410"/>
            <a:ext cx="7315200" cy="4114800"/>
          </a:xfrm>
        </p:spPr>
        <p:txBody>
          <a:bodyPr/>
          <a:lstStyle>
            <a:lvl1pPr marL="0" indent="0">
              <a:buNone/>
              <a:defRPr sz="3200" cap="none"/>
            </a:lvl1pPr>
            <a:lvl2pPr marL="457200" indent="0">
              <a:buNone/>
              <a:defRPr sz="2800" cap="none"/>
            </a:lvl2pPr>
            <a:lvl3pPr marL="914400" indent="0">
              <a:buNone/>
              <a:defRPr sz="2400" cap="none"/>
            </a:lvl3pPr>
            <a:lvl4pPr marL="1371600" indent="0">
              <a:buNone/>
              <a:defRPr sz="2000" cap="none"/>
            </a:lvl4pPr>
            <a:lvl5pPr marL="1828800" indent="0">
              <a:buNone/>
              <a:defRPr sz="2000" cap="none"/>
            </a:lvl5pPr>
            <a:lvl6pPr marL="2286000" indent="0">
              <a:buNone/>
              <a:defRPr sz="2000" cap="none"/>
            </a:lvl6pPr>
            <a:lvl7pPr marL="2743200" indent="0">
              <a:buNone/>
              <a:defRPr sz="2000" cap="none"/>
            </a:lvl7pPr>
            <a:lvl8pPr marL="3200400" indent="0">
              <a:buNone/>
              <a:defRPr sz="2000" cap="none"/>
            </a:lvl8pPr>
            <a:lvl9pPr marL="3657600" indent="0">
              <a:buNone/>
              <a:defRPr sz="2000" cap="none"/>
            </a:lvl9pPr>
          </a:lstStyle>
          <a:p>
            <a:pPr/>
            <a:r>
              <a:t>Click to edit Master text styles</a:t>
            </a:r>
          </a:p>
        </p:txBody>
      </p:sp>
      <p:sp>
        <p:nvSpPr>
          <p:cNvPr id="4"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AQhAACzOwAA+CUAABAAAAAmAAAACAAAAAGAAAAAAAAAMAAAABQAAAAAAAAAAAD//wAAAQAAAP//AAABAA=="/>
              </a:ext>
            </a:extLst>
          </p:cNvSpPr>
          <p:nvPr>
            <p:ph idx="2"/>
          </p:nvPr>
        </p:nvSpPr>
        <p:spPr>
          <a:xfrm>
            <a:off x="2389505" y="5367020"/>
            <a:ext cx="7315200" cy="805180"/>
          </a:xfrm>
        </p:spPr>
        <p:txBody>
          <a:bodyPr/>
          <a:lstStyle>
            <a:lvl1pPr marL="0" indent="0">
              <a:buNone/>
              <a:defRPr sz="1400" cap="none"/>
            </a:lvl1pPr>
            <a:lvl2pPr marL="457200" indent="0">
              <a:buNone/>
              <a:defRPr sz="1200" cap="none"/>
            </a:lvl2pPr>
            <a:lvl3pPr marL="914400" indent="0">
              <a:buNone/>
              <a:defRPr sz="1000" cap="none"/>
            </a:lvl3pPr>
            <a:lvl4pPr marL="1371600" indent="0">
              <a:buNone/>
              <a:defRPr sz="900" cap="none"/>
            </a:lvl4pPr>
            <a:lvl5pPr marL="1828800" indent="0">
              <a:buNone/>
              <a:defRPr sz="900" cap="none"/>
            </a:lvl5pPr>
            <a:lvl6pPr marL="2286000" indent="0">
              <a:buNone/>
              <a:defRPr sz="900" cap="none"/>
            </a:lvl6pPr>
            <a:lvl7pPr marL="2743200" indent="0">
              <a:buNone/>
              <a:defRPr sz="900" cap="none"/>
            </a:lvl7pPr>
            <a:lvl8pPr marL="3200400" indent="0">
              <a:buNone/>
              <a:defRPr sz="900" cap="none"/>
            </a:lvl8pPr>
            <a:lvl9pPr marL="3657600" indent="0">
              <a:buNone/>
              <a:defRPr sz="900" cap="none"/>
            </a:lvl9pPr>
          </a:lstStyle>
          <a:p>
            <a:pPr/>
            <a:r>
              <a:t>Click to edit Master text styles</a:t>
            </a:r>
          </a:p>
        </p:txBody>
      </p:sp>
      <p:sp>
        <p:nvSpPr>
          <p:cNvPr id="5"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8462-2CD2-C872-9C25-DA27CA6B6A8F}" type="datetime1">
              <a:t/>
            </a:fld>
          </a:p>
        </p:txBody>
      </p:sp>
      <p:sp>
        <p:nvSpPr>
          <p:cNvPr id="6"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7"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97AF-E1D2-C861-9C25-1734D96B6A42}" type="slidenum">
              <a:t/>
            </a:fld>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6_uCfAYh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IAAAAAAAAAMAAAABQAAAAAAAAAAAD//wAAAQAAAP//AAAB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D96B-25D2-C82F-9C25-D37A976B6A86}"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8224-6AD2-C874-9C25-9C21CC6B6AC9}" type="slidenum">
              <a:t/>
            </a:fld>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DYAALABAABARwAAsCUAABAAAAAmAAAACAAAAIMAAAAAAAAAMAAAABQAAAAAAAAAAAD//wAAAQAAAP//AAAB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uCfAYh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3F9DB991-DFD2-C84F-9C25-291AF76B6A7C}"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F9DFC16-58D2-C80A-9C25-AE5FB26B6AFB}" type="slidenum">
              <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Standard-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P//////////MAAAABQAAAAAAAAAAAD//wAAAQAAAP//AAABAA=="/>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P//////////MAAAABQAAAAAAAAAAAD//wAAAQAAAP//AAABAA=="/>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P//////////MAAAABQAAAAAAAAAAAD//wAAAQAAAP//AAABAA=="/>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cap="none"/>
            </a:lvl1pPr>
          </a:lstStyle>
          <a:p>
            <a:pPr/>
            <a:fld id="{3F9D93F7-B9D2-C865-9C25-4F30DD6B6A1A}" type="datetime1">
              <a:t/>
            </a:fld>
          </a:p>
        </p:txBody>
      </p:sp>
      <p:sp>
        <p:nvSpPr>
          <p:cNvPr id="5" name="Foot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P//////////MAAAABQAAAAAAAAAAAD//wAAAQAAAP//AAABAA=="/>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cap="none"/>
            </a:lvl1pPr>
          </a:lstStyle>
          <a:p>
            <a:pPr/>
            <a:r>
              <a:t/>
            </a:r>
          </a:p>
        </p:txBody>
      </p:sp>
      <p:sp>
        <p:nvSpPr>
          <p:cNvPr id="6" name="SlideNumberArea1"/>
          <p:cNvSpPr>
            <a:spLocks noGrp="1" noChangeArrowheads="1"/>
            <a:extLst>
              <a:ext uri="smNativeData">
                <pr:smNativeData xmlns:pr="smNativeData" xmlns="smNativeData" val="SMDATA_16_uCfAYh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P//////////MAAAABQAAAAAAAAAAAD//wAAAQAAAP//AAABAA=="/>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cap="none"/>
            </a:lvl1pPr>
          </a:lstStyle>
          <a:p>
            <a:pPr/>
            <a:fld id="{3F9DE6A5-EBD2-C810-9C25-1D45A86B6A48}" type="slidenum">
              <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marR="0" indent="0" algn="ctr" defTabSz="457200">
        <a:lnSpc>
          <a:spcPct val="100000"/>
        </a:lnSpc>
        <a:spcBef>
          <a:spcPts val="0"/>
        </a:spcBef>
        <a:spcAft>
          <a:spcPts val="0"/>
        </a:spcAft>
        <a:buNone/>
        <a:tabLst/>
        <a:defRPr sz="4400" b="0" i="0" u="none" strike="noStrike" kern="1" cap="none" spc="0" baseline="0">
          <a:solidFill>
            <a:schemeClr val="tx2"/>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titleStyle>
    <p:bodyStyle>
      <a:lvl1pPr marL="342900" marR="0" indent="-342900" algn="l" defTabSz="457200">
        <a:lnSpc>
          <a:spcPct val="100000"/>
        </a:lnSpc>
        <a:spcBef>
          <a:spcPts val="0"/>
        </a:spcBef>
        <a:spcAft>
          <a:spcPts val="0"/>
        </a:spcAft>
        <a:buClrTx/>
        <a:buSzTx/>
        <a:buFontTx/>
        <a:buChar char="•"/>
        <a:tabLst/>
        <a:defRPr sz="3200" b="0" i="0" u="none" strike="noStrike" kern="1" cap="none" spc="0" baseline="0">
          <a:solidFill>
            <a:schemeClr val="tx1"/>
          </a:solidFill>
          <a:effectLst/>
          <a:latin typeface="Calibri" pitchFamily="2" charset="0"/>
          <a:ea typeface="SimSun" pitchFamily="0" charset="0"/>
          <a:cs typeface="Times New Roman" pitchFamily="1" charset="0"/>
        </a:defRPr>
      </a:lvl1pPr>
      <a:lvl2pPr marL="742950" marR="0" indent="-285750" algn="l" defTabSz="457200">
        <a:lnSpc>
          <a:spcPct val="100000"/>
        </a:lnSpc>
        <a:spcBef>
          <a:spcPts val="0"/>
        </a:spcBef>
        <a:spcAft>
          <a:spcPts val="0"/>
        </a:spcAft>
        <a:buClrTx/>
        <a:buSzTx/>
        <a:buFontTx/>
        <a:buChar char="–"/>
        <a:tabLst/>
        <a:defRPr sz="2800" b="0" i="0" u="none" strike="noStrike" kern="1" cap="none" spc="0" baseline="0">
          <a:solidFill>
            <a:schemeClr val="tx1"/>
          </a:solidFill>
          <a:effectLst/>
          <a:latin typeface="Calibri" pitchFamily="2" charset="0"/>
          <a:ea typeface="SimSun" pitchFamily="0" charset="0"/>
          <a:cs typeface="Times New Roman" pitchFamily="1" charset="0"/>
        </a:defRPr>
      </a:lvl2pPr>
      <a:lvl3pPr marL="1143000" marR="0" indent="-228600" algn="l" defTabSz="457200">
        <a:lnSpc>
          <a:spcPct val="100000"/>
        </a:lnSpc>
        <a:spcBef>
          <a:spcPts val="0"/>
        </a:spcBef>
        <a:spcAft>
          <a:spcPts val="0"/>
        </a:spcAft>
        <a:buClrTx/>
        <a:buSzTx/>
        <a:buFontTx/>
        <a:buChar char="•"/>
        <a:tabLst/>
        <a:defRPr sz="2400" b="0" i="0" u="none" strike="noStrike" kern="1" cap="none" spc="0" baseline="0">
          <a:solidFill>
            <a:schemeClr val="tx1"/>
          </a:solidFill>
          <a:effectLst/>
          <a:latin typeface="Calibri" pitchFamily="2" charset="0"/>
          <a:ea typeface="SimSun" pitchFamily="0" charset="0"/>
          <a:cs typeface="Times New Roman" pitchFamily="1" charset="0"/>
        </a:defRPr>
      </a:lvl3pPr>
      <a:lvl4pPr marL="16002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4pPr>
      <a:lvl5pPr marL="20574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5pPr>
      <a:lvl6pPr marL="25146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6pPr>
      <a:lvl7pPr marL="29718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7pPr>
      <a:lvl8pPr marL="34290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8pPr>
      <a:lvl9pPr marL="3886200" marR="0" indent="-228600" algn="l" defTabSz="457200">
        <a:lnSpc>
          <a:spcPct val="100000"/>
        </a:lnSpc>
        <a:spcBef>
          <a:spcPts val="0"/>
        </a:spcBef>
        <a:spcAft>
          <a:spcPts val="0"/>
        </a:spcAft>
        <a:buClrTx/>
        <a:buSzTx/>
        <a:buFontTx/>
        <a:buChar char="•"/>
        <a:tabLst/>
        <a:defRPr sz="2000" b="0" i="0" u="none" strike="noStrike" kern="1" cap="none" spc="0" baseline="0">
          <a:solidFill>
            <a:schemeClr val="tx1"/>
          </a:solidFill>
          <a:effectLst/>
          <a:latin typeface="Calibri" pitchFamily="2" charset="0"/>
          <a:ea typeface="SimSun" pitchFamily="0" charset="0"/>
          <a:cs typeface="Times New Roman" pitchFamily="1" charset="0"/>
        </a:defRPr>
      </a:lvl9pPr>
    </p:bodyStyle>
    <p:otherStyle>
      <a:lvl1pPr marL="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cap="none" spc="0" baseline="0">
          <a:solidFill>
            <a:schemeClr val="tx1"/>
          </a:solidFill>
          <a:effectLst/>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Ellipse1"/>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D/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gAIAABoBAAD1BQAAbQIAAAAAAAAmAAAACAAAAP//////////MAAAABQAAAAAAAAAAAD//wAAAQAAAP//AAABAA=="/>
              </a:ext>
            </a:extLst>
          </p:cNvSpPr>
          <p:nvPr/>
        </p:nvSpPr>
        <p:spPr>
          <a:xfrm>
            <a:off x="406400" y="1790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 name="Ellipse2"/>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TiAP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EAMAAKoBAACFBgAA/QIAAAAAAAAmAAAACAAAAP//////////MAAAABQAAAAAAAAAAAD//wAAAQAAAP//AAABAA=="/>
              </a:ext>
            </a:extLst>
          </p:cNvSpPr>
          <p:nvPr/>
        </p:nvSpPr>
        <p:spPr>
          <a:xfrm>
            <a:off x="497840" y="27051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4" name="Ellipse3"/>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AMAADoCAAAVBwAAjQMAAAAAAAAmAAAACAAAAP//////////MAAAABQAAAAAAAAAAAD//wAAAQAAAP//AAABAA=="/>
              </a:ext>
            </a:extLst>
          </p:cNvSpPr>
          <p:nvPr/>
        </p:nvSpPr>
        <p:spPr>
          <a:xfrm>
            <a:off x="589280" y="36195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5" name="Ellipse4"/>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C5fS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MAQAAMoCAAClBwAAHQQAAAAAAAAmAAAACAAAAP//////////MAAAABQAAAAAAAAAAAD//wAAAQAAAP//AAABAA=="/>
              </a:ext>
            </a:extLst>
          </p:cNvSpPr>
          <p:nvPr/>
        </p:nvSpPr>
        <p:spPr>
          <a:xfrm>
            <a:off x="680720" y="45339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6" name="Ellipse5"/>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AQAAFoDAAA1CAAArQQAAAAAAAAmAAAACAAAAP//////////MAAAABQAAAAAAAAAAAD//wAAAQAAAP//AAABAA=="/>
              </a:ext>
            </a:extLst>
          </p:cNvSpPr>
          <p:nvPr/>
        </p:nvSpPr>
        <p:spPr>
          <a:xfrm>
            <a:off x="772160" y="54483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7" name="Ellipse6"/>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UAUAAOoDAADFCAAAPQUAAAAAAAAmAAAACAAAAP//////////MAAAABQAAAAAAAAAAAD//wAAAQAAAP//AAABAA=="/>
              </a:ext>
            </a:extLst>
          </p:cNvSpPr>
          <p:nvPr/>
        </p:nvSpPr>
        <p:spPr>
          <a:xfrm>
            <a:off x="863600" y="6362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8" name="Ellipse7"/>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iPLz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iBAAABoBAAD9EwAAbQIAAAAAAAAmAAAACAAAAP//////////MAAAABQAAAAAAAAAAAD//wAAAQAAAP//AAABAA=="/>
              </a:ext>
            </a:extLst>
          </p:cNvSpPr>
          <p:nvPr/>
        </p:nvSpPr>
        <p:spPr>
          <a:xfrm>
            <a:off x="2687320" y="1790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9" name="Ellipse8"/>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cBQAABoBAADlFwAAbQIAAAAAAAAmAAAACAAAAP//////////MAAAABQAAAAAAAAAAAD//wAAAQAAAP//AAABAA=="/>
              </a:ext>
            </a:extLst>
          </p:cNvSpPr>
          <p:nvPr/>
        </p:nvSpPr>
        <p:spPr>
          <a:xfrm>
            <a:off x="3322320" y="1790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0" name="Ellipse9"/>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9mZm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WBgAABoBAADNGwAAbQIAAAAAAAAmAAAACAAAAP//////////MAAAABQAAAAAAAAAAAD//wAAAQAAAP//AAABAA=="/>
              </a:ext>
            </a:extLst>
          </p:cNvSpPr>
          <p:nvPr/>
        </p:nvSpPr>
        <p:spPr>
          <a:xfrm>
            <a:off x="3957320" y="1790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1" name="Ellipse10"/>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QBwAABoBAAC1HwAAbQIAAAAAAAAmAAAACAAAAP//////////MAAAABQAAAAAAAAAAAD//wAAAQAAAP//AAABAA=="/>
              </a:ext>
            </a:extLst>
          </p:cNvSpPr>
          <p:nvPr/>
        </p:nvSpPr>
        <p:spPr>
          <a:xfrm>
            <a:off x="4592320" y="17907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2" name="Textbox1"/>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FwM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2f///28GAAAxDQAAbw8AAAAgAAAmAAAACAAAAP//////////MAAAABQAAAAAAAAAAAD//wAAAQAAAP//AAABAA=="/>
              </a:ext>
            </a:extLst>
          </p:cNvSpPr>
          <p:nvPr/>
        </p:nvSpPr>
        <p:spPr>
          <a:xfrm>
            <a:off x="-24765" y="1045845"/>
            <a:ext cx="2169160" cy="1463040"/>
          </a:xfrm>
          <a:prstGeom prst="rect">
            <a:avLst/>
          </a:prstGeom>
          <a:noFill/>
          <a:ln>
            <a:noFill/>
          </a:ln>
          <a:effectLst/>
        </p:spPr>
        <p:txBody>
          <a:bodyPr vert="horz" wrap="square" numCol="1" spcCol="215900" anchor="t"/>
          <a:lstStyle/>
          <a:p>
            <a:pPr>
              <a:defRPr b="1" cap="none"/>
            </a:pPr>
            <a:r>
              <a:t>Verfahren 1</a:t>
            </a:r>
          </a:p>
          <a:p>
            <a:pPr/>
          </a:p>
          <a:p>
            <a:pPr>
              <a:defRPr sz="1800" cap="none"/>
            </a:pPr>
            <a:r>
              <a:t>Markieren, strg c, strg v, strg v, strg v, strg v, strg v </a:t>
            </a:r>
          </a:p>
        </p:txBody>
      </p:sp>
      <p:sp>
        <p:nvSpPr>
          <p:cNvPr id="13" name="Textbox2"/>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FwM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TwwAAFoDAADBKQAACikAAAAgAAAmAAAACAAAAP//////////MAAAABQAAAAAAAAAAAD//wAAAQAAAP//AAABAA=="/>
              </a:ext>
            </a:extLst>
          </p:cNvSpPr>
          <p:nvPr/>
        </p:nvSpPr>
        <p:spPr>
          <a:xfrm>
            <a:off x="2000885" y="544830"/>
            <a:ext cx="4786630" cy="6126480"/>
          </a:xfrm>
          <a:prstGeom prst="rect">
            <a:avLst/>
          </a:prstGeom>
          <a:noFill/>
          <a:ln>
            <a:noFill/>
          </a:ln>
          <a:effectLst/>
        </p:spPr>
        <p:txBody>
          <a:bodyPr vert="horz" wrap="square" numCol="1" spcCol="215900" anchor="t"/>
          <a:lstStyle/>
          <a:p>
            <a:pPr>
              <a:defRPr sz="1400" cap="none"/>
            </a:pPr>
            <a:r>
              <a:t>Mühsam aber machbar, </a:t>
            </a:r>
            <a:r>
              <a:rPr sz="1800" b="1" cap="none"/>
              <a:t>Verfahren 2:</a:t>
            </a:r>
          </a:p>
          <a:p>
            <a:pPr>
              <a:defRPr sz="1400" cap="none"/>
            </a:pPr>
          </a:p>
          <a:p>
            <a:pPr>
              <a:defRPr sz="1400" cap="none"/>
            </a:pPr>
            <a:r>
              <a:t>Markieren, strg c, „Mouse-Klick“ daneben (Markieren aufheben), strg v, um die Kopie exakt auf dem Objekt zu platzieren, mit Pfeiltaste seitlich auf Zielposition verschieben, und von vorn: NEU Kopieren strg c, Klick,...</a:t>
            </a:r>
          </a:p>
          <a:p>
            <a:pPr>
              <a:defRPr sz="1400" cap="none"/>
            </a:pPr>
          </a:p>
          <a:p>
            <a:pPr>
              <a:defRPr sz="1400" cap="none"/>
            </a:pPr>
            <a:r>
              <a:t>Das erneute Kopieren ist leider nötig, da die weiteren Objekte sonst versetzt eingefügt werden wie links. </a:t>
            </a:r>
            <a:r>
              <a:rPr b="1" cap="none"/>
              <a:t>Es wäre gut, wenn dieses Versetzte Einfügen automatisch abgestellt würde, sobald ein Objekt verschoben wurde!</a:t>
            </a:r>
            <a:endParaRPr b="1" cap="none"/>
          </a:p>
          <a:p>
            <a:pPr>
              <a:defRPr sz="1400" cap="none"/>
            </a:pPr>
          </a:p>
          <a:p>
            <a:pPr>
              <a:defRPr sz="1400" cap="none"/>
            </a:pPr>
            <a:r>
              <a:t>Obwohl mühsam ist dieses Vorgehen dennoch meist einfacher, als über die nur mit viel Mouse-Präzision und genauem Hinschauen bedienbare, geschachtelte Dropdown-Liste: Auswählen, Rechtsklick --&gt; ausrichten oder verteilen --&gt; „vertikal zentrieren“ und dann nochmal das ganze mit „horizontal verteilen“.</a:t>
            </a:r>
          </a:p>
          <a:p>
            <a:pPr>
              <a:defRPr sz="1400" cap="none"/>
            </a:pPr>
          </a:p>
          <a:p>
            <a:pPr>
              <a:defRPr sz="1400" cap="none"/>
            </a:pPr>
            <a:r>
              <a:t>Eine Möglichkeit, Tastaturshortcuts auch für solche Dropdown-Funktionen einrichten zu können, wäre wirklich schön! Oder vielleicht auch für ein "Erzwungen OHNE Versatz auf dem Originalobjekt Einfügen", um den onimösen Verschiebezähler bei Bedarf beim Einfügen selbst abschalten zu können.</a:t>
            </a:r>
          </a:p>
          <a:p>
            <a:pPr>
              <a:defRPr sz="1400" cap="none"/>
            </a:pPr>
          </a:p>
          <a:p>
            <a:pPr>
              <a:defRPr sz="1400" cap="none"/>
            </a:pPr>
            <a:r>
              <a:t>Und nein, für viele kleine Bausteine oder bei komplexen Folien reicht die automatische Ausrichthilfe in der Professional Version eben NICHT. Das wäre aber ein ganzes großes Topic für sich.</a:t>
            </a:r>
          </a:p>
        </p:txBody>
      </p:sp>
      <p:sp>
        <p:nvSpPr>
          <p:cNvPr id="14" name="Ellipse11"/>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F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ejAAABgGAADvMwAAawcAAAAAAAAmAAAACAAAAP//////////MAAAABQAAAAAAAAAAAD//wAAAQAAAP//AAABAA=="/>
              </a:ext>
            </a:extLst>
          </p:cNvSpPr>
          <p:nvPr/>
        </p:nvSpPr>
        <p:spPr>
          <a:xfrm>
            <a:off x="7880350" y="99060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5" name="Ellipse12"/>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c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9C8AAKoBAABpMwAA/QIAAAAAAAAmAAAACAAAAP//////////MAAAABQAAAAAAAAAAAD//wAAAQAAAP//AAABAA=="/>
              </a:ext>
            </a:extLst>
          </p:cNvSpPr>
          <p:nvPr/>
        </p:nvSpPr>
        <p:spPr>
          <a:xfrm>
            <a:off x="7795260" y="27051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6" name="Ellipse13"/>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Q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3DMAAKoBAABRNwAA/QIAAAAAAAAmAAAACAAAAP//////////MAAAABQAAAAAAAAAAAD//wAAAQAAAP//AAABAA=="/>
              </a:ext>
            </a:extLst>
          </p:cNvSpPr>
          <p:nvPr/>
        </p:nvSpPr>
        <p:spPr>
          <a:xfrm>
            <a:off x="8430260" y="27051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7" name="Ellipse14"/>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Ig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xDcAAKoBAAA5OwAA/QIAAAAAAAAmAAAACAAAAP//////////MAAAABQAAAAAAAAAAAD//wAAAQAAAP//AAABAA=="/>
              </a:ext>
            </a:extLst>
          </p:cNvSpPr>
          <p:nvPr/>
        </p:nvSpPr>
        <p:spPr>
          <a:xfrm>
            <a:off x="9065260" y="27051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18" name="Textbox3"/>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FwMAAD/fwAA/38AAAAAAAAJAAAABAAAAEVn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iSoAAGMHAAB7SwAAoxsAAAAgAAAmAAAACAAAAP//////////MAAAABQAAAAAAAAAAAD//wAAAQAAAP//AAABAA=="/>
              </a:ext>
            </a:extLst>
          </p:cNvSpPr>
          <p:nvPr/>
        </p:nvSpPr>
        <p:spPr>
          <a:xfrm>
            <a:off x="6914515" y="1200785"/>
            <a:ext cx="5355590" cy="3291840"/>
          </a:xfrm>
          <a:prstGeom prst="rect">
            <a:avLst/>
          </a:prstGeom>
          <a:noFill/>
          <a:ln>
            <a:noFill/>
          </a:ln>
          <a:effectLst/>
        </p:spPr>
        <p:txBody>
          <a:bodyPr vert="horz" wrap="square" numCol="1" spcCol="215900" anchor="t"/>
          <a:lstStyle/>
          <a:p>
            <a:pPr>
              <a:defRPr sz="1400" cap="none"/>
            </a:pPr>
            <a:r>
              <a:rPr b="1" i="1" cap="none"/>
              <a:t>Oben:</a:t>
            </a:r>
            <a:r>
              <a:t> Die vier nebenstehenden Objekte (Verfahren 2) wurden markiert, strg c, strg v und das Ergebnis mit Pfeiltaste nach rechts verschoben. Wie fast immer springt eines der Objekte aus der Formation. Das Problem scheint auf der versetzten Anordnung bei regulärem Einfügen (Verfahren 1) zu beruhen. Scheinbar ist hier ein Zähler implementiert, welcher bei mehrmaligem Strg v zu immer weiter versetztem Einfügen führt. Wobei dieser Zähler aber irgendwie inkorrekt am Originalobjekt verankert zu bleiben scheint und dieses weiter als Referenzposition verwendet, selbst wenn die Kopie längst verschoben wurde. </a:t>
            </a:r>
          </a:p>
          <a:p>
            <a:pPr>
              <a:defRPr sz="1400" cap="none"/>
            </a:pPr>
            <a:r>
              <a:t>Hat man also mehrere Objekte auf eine gewünschte Weise angeordnet (</a:t>
            </a:r>
            <a:r>
              <a:rPr b="1" cap="none"/>
              <a:t>1. </a:t>
            </a:r>
            <a:r>
              <a:t>Anordnung) und kopiert auch nur eines dieser Objekte, um es an anderer Stelle zu verwenden (</a:t>
            </a:r>
            <a:r>
              <a:rPr b="1" cap="none"/>
              <a:t>2.</a:t>
            </a:r>
            <a:r>
              <a:t>), so lässt sich die gesamte Anordnung nicht mehr duplizieren, ohne dass das mehrfach kopierte Objekt aus der Reihe springt (</a:t>
            </a:r>
            <a:r>
              <a:rPr b="1" cap="none"/>
              <a:t>3.</a:t>
            </a:r>
            <a:r>
              <a:t>):</a:t>
            </a:r>
          </a:p>
        </p:txBody>
      </p:sp>
      <p:sp>
        <p:nvSpPr>
          <p:cNvPr id="19" name="Ellipse15"/>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Ql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xCsAALgcAAA5LwAACx4AAAAAAAAmAAAACAAAAP//////////MAAAABQAAAAAAAAAAAD//wAAAQAAAP//AAABAA=="/>
              </a:ext>
            </a:extLst>
          </p:cNvSpPr>
          <p:nvPr/>
        </p:nvSpPr>
        <p:spPr>
          <a:xfrm>
            <a:off x="711454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20" name="Ellipse16"/>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AP//A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ki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AP///wEAAAAAAAAAAAAAAAAAAAAAAAAAAAAAAAAAAAAAAAAAAAAAAAJ/f38AgICAA8zMzADAwP8Af39/AAAAAAAAAAAAAAAAAAAAAAAAAAAAIQAAABgAAAAUAAAAHC0AALgcAACRMAAACx4AAAAAAAAmAAAACAAAAP//////////MAAAABQAAAAAAAAAAAD//wAAAQAAAP//AAABAA=="/>
              </a:ext>
            </a:extLst>
          </p:cNvSpPr>
          <p:nvPr/>
        </p:nvSpPr>
        <p:spPr>
          <a:xfrm>
            <a:off x="7332980" y="4668520"/>
            <a:ext cx="561975" cy="215265"/>
          </a:xfrm>
          <a:prstGeom prst="ellipse">
            <a:avLst/>
          </a:prstGeom>
          <a:solidFill>
            <a:srgbClr val="00FFFF"/>
          </a:solidFill>
          <a:ln w="12700" cap="flat" cmpd="sng" algn="ctr">
            <a:solidFill>
              <a:schemeClr val="tx1"/>
            </a:solidFill>
            <a:prstDash val="solid"/>
            <a:headEnd type="none"/>
            <a:tailEnd type="none"/>
          </a:ln>
          <a:effectLst/>
        </p:spPr>
      </p:sp>
      <p:sp>
        <p:nvSpPr>
          <p:cNvPr id="21" name="Ellipse17"/>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0iOT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dC4AALgcAADpMQAACx4AAAAAAAAmAAAACAAAAP//////////MAAAABQAAAAAAAAAAAD//wAAAQAAAP//AAABAA=="/>
              </a:ext>
            </a:extLst>
          </p:cNvSpPr>
          <p:nvPr/>
        </p:nvSpPr>
        <p:spPr>
          <a:xfrm>
            <a:off x="755142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22" name="Ellipse18"/>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BA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zC8AALgcAABBMwAACx4AAAAAAAAmAAAACAAAAP//////////MAAAABQAAAAAAAAAAAD//wAAAQAAAP//AAABAA=="/>
              </a:ext>
            </a:extLst>
          </p:cNvSpPr>
          <p:nvPr/>
        </p:nvSpPr>
        <p:spPr>
          <a:xfrm>
            <a:off x="776986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23" name="Ellipse19"/>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JDEAALgcAACZNAAACx4AAAAAAAAmAAAACAAAAP//////////MAAAABQAAAAAAAAAAAD//wAAAQAAAP//AAABAA=="/>
              </a:ext>
            </a:extLst>
          </p:cNvSpPr>
          <p:nvPr/>
        </p:nvSpPr>
        <p:spPr>
          <a:xfrm>
            <a:off x="798830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24" name="Ellipse20"/>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V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fDIAALgcAADxNQAACx4AAAAAAAAmAAAACAAAAP//////////MAAAABQAAAAAAAAAAAD//wAAAQAAAP//AAABAA=="/>
              </a:ext>
            </a:extLst>
          </p:cNvSpPr>
          <p:nvPr/>
        </p:nvSpPr>
        <p:spPr>
          <a:xfrm>
            <a:off x="820674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25" name="Ellipse21"/>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AP//A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AP///wEAAAAAAAAAAAAAAAAAAAAAAAAAAAAAAAAAAAAAAAAAAAAAAAJ/f38AgICAA8zMzADAwP8Af39/AAAAAAAAAAAAAAAAAAAAAAAAAAAAIQAAABgAAAAUAAAAHC0AAGghAACRMAAAuyIAAAAAAAAmAAAACAAAAP//////////MAAAABQAAAAAAAAAAAD//wAAAQAAAP//AAABAA=="/>
              </a:ext>
            </a:extLst>
          </p:cNvSpPr>
          <p:nvPr/>
        </p:nvSpPr>
        <p:spPr>
          <a:xfrm>
            <a:off x="7332980" y="5430520"/>
            <a:ext cx="561975" cy="215265"/>
          </a:xfrm>
          <a:prstGeom prst="ellipse">
            <a:avLst/>
          </a:prstGeom>
          <a:solidFill>
            <a:srgbClr val="00FFFF"/>
          </a:solidFill>
          <a:ln w="12700" cap="flat" cmpd="sng" algn="ctr">
            <a:solidFill>
              <a:schemeClr val="tx1"/>
            </a:solidFill>
            <a:prstDash val="solid"/>
            <a:headEnd type="none"/>
            <a:tailEnd type="none"/>
          </a:ln>
          <a:effectLst/>
        </p:spPr>
      </p:sp>
      <p:sp>
        <p:nvSpPr>
          <p:cNvPr id="26" name="Textbox4"/>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MMBAAD/fwAA/38AAAAAAAAJAAAABAAAAGdQd0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xCsAAAseAACRNQAASyAAAAAgAAAmAAAACAAAAP//////////MAAAABQAAAAAAAAAAAD//wAAAQAAAP//AAABAA=="/>
              </a:ext>
            </a:extLst>
          </p:cNvSpPr>
          <p:nvPr/>
        </p:nvSpPr>
        <p:spPr>
          <a:xfrm>
            <a:off x="7114540" y="4883785"/>
            <a:ext cx="1593215" cy="365760"/>
          </a:xfrm>
          <a:prstGeom prst="rect">
            <a:avLst/>
          </a:prstGeom>
          <a:noFill/>
          <a:ln>
            <a:noFill/>
          </a:ln>
          <a:effectLst/>
        </p:spPr>
        <p:txBody>
          <a:bodyPr vert="horz" wrap="square" numCol="1" spcCol="215900" anchor="t"/>
          <a:lstStyle/>
          <a:p>
            <a:pPr/>
            <a:r>
              <a:t>1. Anordnung</a:t>
            </a:r>
          </a:p>
        </p:txBody>
      </p:sp>
      <p:sp>
        <p:nvSpPr>
          <p:cNvPr id="27" name="Textbox5"/>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MMB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mCoAALsiAACVOQAA6ygAAAAgAAAmAAAACAAAAP//////////MAAAABQAAAAAAAAAAAD//wAAAQAAAP//AAABAA=="/>
              </a:ext>
            </a:extLst>
          </p:cNvSpPr>
          <p:nvPr/>
        </p:nvSpPr>
        <p:spPr>
          <a:xfrm>
            <a:off x="6924040" y="5645785"/>
            <a:ext cx="2436495" cy="1005840"/>
          </a:xfrm>
          <a:prstGeom prst="rect">
            <a:avLst/>
          </a:prstGeom>
          <a:noFill/>
          <a:ln>
            <a:noFill/>
          </a:ln>
          <a:effectLst/>
        </p:spPr>
        <p:txBody>
          <a:bodyPr vert="horz" wrap="square" numCol="1" spcCol="215900" anchor="t"/>
          <a:lstStyle/>
          <a:p>
            <a:pPr>
              <a:defRPr sz="1400" cap="none"/>
            </a:pPr>
            <a:r>
              <a:rPr sz="1800" cap="none"/>
              <a:t>2.</a:t>
            </a:r>
            <a:r>
              <a:t> Einzelobjekt „türkis“ mehrmals nach „Verfahren 2“ aus Anordnung heraus kopiert, bis das Herumspringen beginnt</a:t>
            </a:r>
          </a:p>
        </p:txBody>
      </p:sp>
      <p:sp>
        <p:nvSpPr>
          <p:cNvPr id="28" name="Ellipse22"/>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AP//A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AP///wEAAAAAAAAAAAAAAAAAAAAAAAAAAAAAAAAAAAAAAAAAAAAAAAJ/f38AgICAA8zMzADAwP8Af39/AAAAAAAAAAAAAAAAAAAAAAAAAAAAIQAAABgAAAAUAAAAqzEAAEchAAAgNQAAmiIAAAAAAAAmAAAACAAAAP//////////MAAAABQAAAAAAAAAAAD//wAAAQAAAP//AAABAA=="/>
              </a:ext>
            </a:extLst>
          </p:cNvSpPr>
          <p:nvPr/>
        </p:nvSpPr>
        <p:spPr>
          <a:xfrm>
            <a:off x="8074025" y="5409565"/>
            <a:ext cx="561975" cy="215265"/>
          </a:xfrm>
          <a:prstGeom prst="ellipse">
            <a:avLst/>
          </a:prstGeom>
          <a:solidFill>
            <a:srgbClr val="00FFFF"/>
          </a:solidFill>
          <a:ln w="12700" cap="flat" cmpd="sng" algn="ctr">
            <a:solidFill>
              <a:schemeClr val="tx1"/>
            </a:solidFill>
            <a:prstDash val="solid"/>
            <a:headEnd type="none"/>
            <a:tailEnd type="none"/>
          </a:ln>
          <a:effectLst/>
        </p:spPr>
      </p:sp>
      <p:sp>
        <p:nvSpPr>
          <p:cNvPr id="29" name="Ellipse23"/>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n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gjwAALgcAAD3PwAACx4AAAAAAAAmAAAACAAAAP//////////MAAAABQAAAAAAAAAAAD//wAAAQAAAP//AAABAA=="/>
              </a:ext>
            </a:extLst>
          </p:cNvSpPr>
          <p:nvPr/>
        </p:nvSpPr>
        <p:spPr>
          <a:xfrm>
            <a:off x="983615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0" name="Ellipse24"/>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AP//A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C9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AP///wEAAAAAAAAAAAAAAAAAAAAAAAAAAAAAAAAAAAAAAAAAAAAAAAJ/f38AgICAA8zMzADAwP8Af39/AAAAAAAAAAAAAAAAAAAAAAAAAAAAIQAAABgAAAAUAAAAEUAAAO8eAACGQwAAQiAAAAAAAAAmAAAACAAAAP//////////MAAAABQAAAAAAAAAAAD//wAAAQAAAP//AAABAA=="/>
              </a:ext>
            </a:extLst>
          </p:cNvSpPr>
          <p:nvPr/>
        </p:nvSpPr>
        <p:spPr>
          <a:xfrm>
            <a:off x="10414635" y="5028565"/>
            <a:ext cx="561975" cy="215265"/>
          </a:xfrm>
          <a:prstGeom prst="ellipse">
            <a:avLst/>
          </a:prstGeom>
          <a:solidFill>
            <a:srgbClr val="00FFFF"/>
          </a:solidFill>
          <a:ln w="12700" cap="flat" cmpd="sng" algn="ctr">
            <a:solidFill>
              <a:schemeClr val="tx1"/>
            </a:solidFill>
            <a:prstDash val="solid"/>
            <a:headEnd type="none"/>
            <a:tailEnd type="none"/>
          </a:ln>
          <a:effectLst/>
        </p:spPr>
      </p:sp>
      <p:sp>
        <p:nvSpPr>
          <p:cNvPr id="31" name="Ellipse25"/>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FBQU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Mj8AALgcAACnQgAACx4AAAAAAAAmAAAACAAAAP//////////MAAAABQAAAAAAAAAAAD//wAAAQAAAP//AAABAA=="/>
              </a:ext>
            </a:extLst>
          </p:cNvSpPr>
          <p:nvPr/>
        </p:nvSpPr>
        <p:spPr>
          <a:xfrm>
            <a:off x="1027303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2" name="Ellipse26"/>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48YT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ikAAALgcAAD/QwAACx4AAAAAAAAmAAAACAAAAP//////////MAAAABQAAAAAAAAAAAD//wAAAQAAAP//AAABAA=="/>
              </a:ext>
            </a:extLst>
          </p:cNvSpPr>
          <p:nvPr/>
        </p:nvSpPr>
        <p:spPr>
          <a:xfrm>
            <a:off x="1049147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3" name="Ellipse27"/>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u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4kEAALgcAABXRQAACx4AAAAAAAAmAAAACAAAAP//////////MAAAABQAAAAAAAAAAAD//wAAAQAAAP//AAABAA=="/>
              </a:ext>
            </a:extLst>
          </p:cNvSpPr>
          <p:nvPr/>
        </p:nvSpPr>
        <p:spPr>
          <a:xfrm>
            <a:off x="1070991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4" name="Ellipse28"/>
          <p:cNvSpPr>
            <a:extLst>
              <a:ext uri="smNativeData">
                <pr:smNativeData xmlns:pr="smNativeData" xmlns="smNativeData" val="SMDATA_16_uCfAYhMAAAAlAAAAZgAAAA8BAAAAkAAAAEgAAACQAAAASAAAAAAAAAAAAAAAAAAAAAEAAABQAAAAAAAAAAAA8D8AAAAAAADwPwAAAAAAAOA/AAAAAAAA4D8AAAAAAADgPwAAAAAAAOA/AAAAAAAA4D8AAAAAAADgPwAAAAAAAOA/AAAAAAAA4D8CAAAAjAAAAAEAAAAAAAAAu+DjDP///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48YT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OkMAALgcAACvRgAACx4AAAAAAAAmAAAACAAAAP//////////MAAAABQAAAAAAAAAAAD//wAAAQAAAP//AAABAA=="/>
              </a:ext>
            </a:extLst>
          </p:cNvSpPr>
          <p:nvPr/>
        </p:nvSpPr>
        <p:spPr>
          <a:xfrm>
            <a:off x="10928350" y="4668520"/>
            <a:ext cx="561975" cy="215265"/>
          </a:xfrm>
          <a:prstGeom prst="ellipse">
            <a:avLst/>
          </a:prstGeom>
          <a:solidFill>
            <a:schemeClr val="accent1"/>
          </a:solidFill>
          <a:ln w="12700" cap="flat" cmpd="sng" algn="ctr">
            <a:solidFill>
              <a:schemeClr val="tx1"/>
            </a:solidFill>
            <a:prstDash val="solid"/>
            <a:headEnd type="none"/>
            <a:tailEnd type="none"/>
          </a:ln>
          <a:effectLst/>
        </p:spPr>
      </p:sp>
      <p:sp>
        <p:nvSpPr>
          <p:cNvPr id="35" name="Textbox6"/>
          <p:cNvSpPr txBox="1">
            <a:extLst>
              <a:ext uri="smNativeData">
                <pr:smNativeData xmlns:pr="smNativeData" xmlns="smNativeData" val="SMDATA_16_uCfAYhMAAAAlAAAAEgAAAE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MMBAAD/fwAA/38AAAAAAAAJAAAABAAAAGAs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u+DjBf///wEAAAAAAAAAAAAAAAAAAAAAAAAAAAAAAAAAAAAAAAAAAAAAAAJ/f38AgICAA8zMzADAwP8Af39/AAAAAAAAAAAAAAAAAAAAAAAAAAAAIQAAABgAAAAUAAAAKjoAACshAADjSgAAqygAAAAgAAAmAAAACAAAAP//////////MAAAABQAAAAAAAAAAAD//wAAAQAAAP//AAABAA=="/>
              </a:ext>
            </a:extLst>
          </p:cNvSpPr>
          <p:nvPr/>
        </p:nvSpPr>
        <p:spPr>
          <a:xfrm>
            <a:off x="9455150" y="5391785"/>
            <a:ext cx="2718435" cy="1219200"/>
          </a:xfrm>
          <a:prstGeom prst="rect">
            <a:avLst/>
          </a:prstGeom>
          <a:noFill/>
          <a:ln>
            <a:noFill/>
          </a:ln>
          <a:effectLst/>
        </p:spPr>
        <p:txBody>
          <a:bodyPr vert="horz" wrap="square" numCol="1" spcCol="215900" anchor="t"/>
          <a:lstStyle/>
          <a:p>
            <a:pPr>
              <a:defRPr sz="1400" cap="none"/>
            </a:pPr>
            <a:r>
              <a:rPr sz="1800" cap="none"/>
              <a:t>3.</a:t>
            </a:r>
            <a:r>
              <a:t> „Anordnung“ nach „Verfahren 2“ kopiert, eingefügt und mit Cursor verschoben. Das mehrfach kopierte Objekt „türkis“ springt aus der Reihe</a:t>
            </a:r>
          </a:p>
        </p:txBody>
      </p:sp>
      <p:sp>
        <p:nvSpPr>
          <p:cNvPr id="36" name="Rechteck1"/>
          <p:cNvSpPr>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AAAAAP///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J/f38AgICAA8zMzADAwP8Af39/AAAAAAAAAAAAAAAAAAAAAAAAAAAAIQAAABgAAAAUAAAAmCoAAKMbAAA8NwAASyAAAAAAAAAmAAAACAAAAP//////////MAAAABQAAAAAAAAAAAD//wAAAQAAAP//AAABAA=="/>
              </a:ext>
            </a:extLst>
          </p:cNvSpPr>
          <p:nvPr/>
        </p:nvSpPr>
        <p:spPr>
          <a:xfrm>
            <a:off x="6924040" y="4492625"/>
            <a:ext cx="2054860" cy="756920"/>
          </a:xfrm>
          <a:prstGeom prst="rect">
            <a:avLst/>
          </a:prstGeom>
          <a:noFill/>
          <a:ln w="25400" cap="flat" cmpd="sng" algn="ctr">
            <a:solidFill>
              <a:schemeClr val="tx1"/>
            </a:solidFill>
            <a:prstDash val="solid"/>
            <a:headEnd type="none"/>
            <a:tailEnd type="none"/>
          </a:ln>
          <a:effectLst/>
        </p:spPr>
      </p:sp>
      <p:sp>
        <p:nvSpPr>
          <p:cNvPr id="37" name="Rechteck2"/>
          <p:cNvSpPr>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AAAAAP///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8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J/f38AgICAA8zMzADAwP8Af39/AAAAAAAAAAAAAAAAAAAAAAAAAAAAIQAAABgAAAAUAAAAmCoAAN0gAACVOQAACikAAAAAAAAmAAAACAAAAP//////////MAAAABQAAAAAAAAAAAD//wAAAQAAAP//AAABAA=="/>
              </a:ext>
            </a:extLst>
          </p:cNvSpPr>
          <p:nvPr/>
        </p:nvSpPr>
        <p:spPr>
          <a:xfrm>
            <a:off x="6924040" y="5342255"/>
            <a:ext cx="2436495" cy="1329055"/>
          </a:xfrm>
          <a:prstGeom prst="rect">
            <a:avLst/>
          </a:prstGeom>
          <a:noFill/>
          <a:ln w="25400" cap="flat" cmpd="sng" algn="ctr">
            <a:solidFill>
              <a:schemeClr val="tx1"/>
            </a:solidFill>
            <a:prstDash val="solid"/>
            <a:headEnd type="none"/>
            <a:tailEnd type="none"/>
          </a:ln>
          <a:effectLst/>
        </p:spPr>
      </p:sp>
      <p:sp>
        <p:nvSpPr>
          <p:cNvPr id="38" name="Rechteck3"/>
          <p:cNvSpPr>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AAAAAP///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J/f38AgICAA8zMzADAwP8Af39/AAAAAAAAAAAAAAAAAAAAAAAAAAAAIQAAABgAAAAUAAAAKjoAAJobAADjSgAACikAAAAAAAAmAAAACAAAAP//////////MAAAABQAAAAAAAAAAAD//wAAAQAAAP//AAABAA=="/>
              </a:ext>
            </a:extLst>
          </p:cNvSpPr>
          <p:nvPr/>
        </p:nvSpPr>
        <p:spPr>
          <a:xfrm>
            <a:off x="9455150" y="4486910"/>
            <a:ext cx="2718435" cy="2184400"/>
          </a:xfrm>
          <a:prstGeom prst="rect">
            <a:avLst/>
          </a:prstGeom>
          <a:noFill/>
          <a:ln w="25400" cap="flat" cmpd="sng" algn="ctr">
            <a:solidFill>
              <a:schemeClr val="tx1"/>
            </a:solidFill>
            <a:prstDash val="solid"/>
            <a:headEnd type="none"/>
            <a:tailEnd type="none"/>
          </a:ln>
          <a:effectLst/>
        </p:spPr>
      </p:sp>
      <p:sp>
        <p:nvSpPr>
          <p:cNvPr id="39" name="Rechteck4"/>
          <p:cNvSpPr>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AAAAAP///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J/f38AgICAA8zMzADAwP8Af39/AAAAAAAAAAAAAAAAAAAAAAAAAAAAIQAAABgAAAAUAAAATwwAAAAAAADBKQAACikAAAAAAAAmAAAACAAAAP//////////MAAAABQAAAAAAAAAAAD//wAAAQAAAP//AAABAA=="/>
              </a:ext>
            </a:extLst>
          </p:cNvSpPr>
          <p:nvPr/>
        </p:nvSpPr>
        <p:spPr>
          <a:xfrm>
            <a:off x="2000885" y="0"/>
            <a:ext cx="4786630" cy="6671310"/>
          </a:xfrm>
          <a:prstGeom prst="rect">
            <a:avLst/>
          </a:prstGeom>
          <a:noFill/>
          <a:ln w="25400" cap="flat" cmpd="sng" algn="ctr">
            <a:solidFill>
              <a:schemeClr val="tx1"/>
            </a:solidFill>
            <a:prstDash val="solid"/>
            <a:headEnd type="none"/>
            <a:tailEnd type="none"/>
          </a:ln>
          <a:effectLst/>
        </p:spPr>
      </p:sp>
      <p:sp>
        <p:nvSpPr>
          <p:cNvPr id="40" name="Rechteck5"/>
          <p:cNvSpPr>
            <a:extLst>
              <a:ext uri="smNativeData">
                <pr:smNativeData xmlns:pr="smNativeData" xmlns="smNativeData" val="SMDATA_16_uCfAYhMAAAAlAAAAZAAAAA8BAAAAkAAAAEgAAACQAAAASAAAAAAAAAAAAAAAAAAAAAEAAABQAAAAAAAAAAAA4D8AAAAAAADgPwAAAAAAAOA/AAAAAAAA4D8AAAAAAADgPwAAAAAAAOA/AAAAAAAA4D8AAAAAAADgPwAAAAAAAOA/AAAAAAAA4D8CAAAAjAAAAAAAAAAAAAAAAAAAAP///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J/f38AgICAA8zMzADAwP8Af39/AAAAAAAAAAAAAAAAAAAAAAAAAAAAIQAAABgAAAAUAAAAAAAAAAkAAADrCwAAbw8AAAAAAAAmAAAACAAAAP//////////MAAAABQAAAAAAAAAAAD//wAAAQAAAP//AAABAA=="/>
              </a:ext>
            </a:extLst>
          </p:cNvSpPr>
          <p:nvPr/>
        </p:nvSpPr>
        <p:spPr>
          <a:xfrm>
            <a:off x="0" y="5715"/>
            <a:ext cx="1937385" cy="2503170"/>
          </a:xfrm>
          <a:prstGeom prst="rect">
            <a:avLst/>
          </a:prstGeom>
          <a:noFill/>
          <a:ln w="25400" cap="flat" cmpd="sng" algn="ctr">
            <a:solidFill>
              <a:schemeClr val="tx1"/>
            </a:solidFill>
            <a:prstDash val="solid"/>
            <a:headEnd type="none"/>
            <a:tailEnd type="none"/>
          </a:ln>
          <a:effectLst/>
        </p:spPr>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Calibri"/>
        <a:ea typeface="SimSun"/>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LENOVO K1</cp:lastModifiedBy>
  <cp:revision>0</cp:revision>
  <dcterms:created xsi:type="dcterms:W3CDTF">2022-07-02T08:26:03Z</dcterms:created>
  <dcterms:modified xsi:type="dcterms:W3CDTF">2022-07-02T11:10:48Z</dcterms:modified>
</cp:coreProperties>
</file>