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sm.presentations.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dMasterIdLst>
    <p:sldMasterId id="2147483648" r:id="rId5"/>
  </p:sldMasterIdLst>
  <p:sldIdLst>
    <p:sldId id="256" r:id="rId6"/>
    <p:sldId id="258" r:id="rId7"/>
    <p:sldId id="257" r:id="rId8"/>
    <p:sldId id="260" r:id="rId9"/>
    <p:sldId id="261" r:id="rId10"/>
    <p:sldId id="262" r:id="rId11"/>
    <p:sldId id="259" r:id="rId12"/>
    <p:sldId id="263" r:id="rId13"/>
  </p:sldIdLst>
  <p:hf sldNum="0" hdr="0" ftr="0" dt="0">
    <p:prHF dtFmt="0"/>
  </p:hf>
  <p:sldSz cx="12192000" cy="6858000"/>
  <p:notesSz cx="6858000" cy="12192000"/>
  <p:defaultTextStyle>
    <a:lvl1pPr marL="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r:smAppRevision xmlns:pr="smNativeData" xmlns="smNativeData" dt="1608828137" val="1024" rev64="64" revOS="3"/>
  <pr:smFileRevision xmlns:pr="smNativeData" xmlns="smNativeData" dt="1608828137" val="101"/>
  <p:showPr showNarration="1">
    <p:penClr>
      <a:srgbClr val="0000FF"/>
    </p:penClr>
  </p:showPr>
  <p:extLst>
    <p:ext uri="smNativeData">
      <pr:guideOptions xmlns:pr="smNativeData" xmlns="smNativeData" dt="1608828137" snapToGrid="1" snapToBorders="1" snapToGuides="1"/>
      <pr:pdfExportOpt xmlns:pr="smNativeData" xmlns="smNativeData" dt="1608828137" pagesRangeIndex="1" pagesSelectionIndex="0" qualityIndex="3" embedFonts="2" pdfaType="0" useJpegs="0" useSubsetFonts="1" useAlpha="1" relativeLinks="0" taggedPdf="1" pane="0" zoom="0" zoomContents="100" layout="0" includeDoc="0" viewFlags="0" openViewer="1" jpegQuality="90" flags="252" layoutIndex="0" exportSlideNames="1" name="/Partition_D/FehlerbeispielTextbausteinverwaltung_Fontwechsel_Presentations 2021 Linux.pdf" map="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Objects="1" showGuides="1">
      <p:cViewPr varScale="1">
        <p:scale>
          <a:sx n="94" d="100"/>
          <a:sy n="94" d="100"/>
        </p:scale>
        <p:origin x="381" y="769"/>
      </p:cViewPr>
    </p:cSldViewPr>
  </p:slideViewPr>
  <p:outlineViewPr>
    <p:cViewPr>
      <p:scale>
        <a:sx n="33" d="100"/>
        <a:sy n="33" d="100"/>
      </p:scale>
      <p:origin x="0" y="0"/>
    </p:cViewPr>
  </p:outlineViewPr>
  <p:sorterViewPr>
    <p:cViewPr>
      <p:scale>
        <a:sx n="19" d="100"/>
        <a:sy n="19" d="100"/>
      </p:scale>
      <p:origin x="0" y="0"/>
    </p:cViewPr>
  </p:sorterViewPr>
  <p:notesViewPr>
    <p:cSldViewPr snapToObjects="1" showGuides="1">
      <p:cViewPr>
        <p:scale>
          <a:sx n="94" d="100"/>
          <a:sy n="94" d="100"/>
        </p:scale>
        <p:origin x="381" y="769"/>
      </p:cViewPr>
    </p:cSldViewPr>
  </p:notesViewPr>
  <p:gridSpacing cx="73477120" cy="73477120"/>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s>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le slide">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UAABoNAABgRQAAJhYAABAAAAAmAAAACAAAAAEAAAAAAAAAMAAAABQAAAAAAAAAAAD//wAAAQAAAP//AAABAA=="/>
              </a:ext>
            </a:extLst>
          </p:cNvSpPr>
          <p:nvPr>
            <p:ph type="ctrTitle"/>
          </p:nvPr>
        </p:nvSpPr>
        <p:spPr>
          <a:xfrm>
            <a:off x="914400" y="2129790"/>
            <a:ext cx="10363200" cy="1470660"/>
          </a:xfrm>
        </p:spPr>
        <p:txBody>
          <a:bodyPr/>
          <a:lstStyle/>
          <a:p>
            <a:pPr/>
            <a:r>
              <a:t>Click to edit Master title style</a:t>
            </a:r>
          </a:p>
        </p:txBody>
      </p:sp>
      <p:sp>
        <p:nvSpPr>
          <p:cNvPr id="3" name="SlideSubtitle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QAsAAOgXAADAPwAAsCIAABAAAAAmAAAACAAAAAGAAAAAAAAAMAAAABQAAAAAAAAAAAD//wAAAQAAAP//AAABAA=="/>
              </a:ext>
            </a:extLst>
          </p:cNvSpPr>
          <p:nvPr>
            <p:ph type="subTitle" idx="1"/>
          </p:nvPr>
        </p:nvSpPr>
        <p:spPr>
          <a:xfrm>
            <a:off x="1828800" y="3886200"/>
            <a:ext cx="8534400" cy="1752600"/>
          </a:xfrm>
        </p:spPr>
        <p:txBody>
          <a:bodyPr/>
          <a:lstStyle>
            <a:lvl1pPr marL="0" indent="0" algn="ctr">
              <a:buNone/>
              <p:prBullet>
                <a:buNone/>
              </p:prBullet>
            </a:lvl1pPr>
            <a:lvl2pPr marL="457200" indent="0" algn="ctr">
              <a:buNone/>
              <p:prBullet>
                <a:buNone/>
              </p:prBullet>
            </a:lvl2pPr>
            <a:lvl3pPr marL="914400" indent="0" algn="ctr">
              <a:buNone/>
              <p:prBullet>
                <a:buNone/>
              </p:prBullet>
            </a:lvl3pPr>
            <a:lvl4pPr marL="1371600" indent="0" algn="ctr">
              <a:buNone/>
              <p:prBullet>
                <a:buNone/>
              </p:prBullet>
            </a:lvl4pPr>
            <a:lvl5pPr marL="1828800" indent="0" algn="ctr">
              <a:buNone/>
              <p:prBullet>
                <a:buNone/>
              </p:prBullet>
            </a:lvl5pPr>
            <a:lvl6pPr marL="2286000" indent="0" algn="ctr">
              <a:buNone/>
              <p:prBullet>
                <a:buNone/>
              </p:prBullet>
            </a:lvl6pPr>
            <a:lvl7pPr marL="2743200" indent="0" algn="ctr">
              <a:buNone/>
              <p:prBullet>
                <a:buNone/>
              </p:prBullet>
            </a:lvl7pPr>
            <a:lvl8pPr marL="3200400" indent="0" algn="ctr">
              <a:buNone/>
              <p:prBullet>
                <a:buNone/>
              </p:prBullet>
            </a:lvl8pPr>
            <a:lvl9pPr marL="3657600" indent="0" algn="ctr">
              <a:buNone/>
              <p:prBullet>
                <a:buNone/>
              </p:prBullet>
            </a:lvl9pPr>
          </a:lstStyle>
          <a:p>
            <a:pPr/>
            <a:r>
              <a:t>Click to edit Master subtitle style</a:t>
            </a:r>
          </a:p>
        </p:txBody>
      </p:sp>
      <p:sp>
        <p:nvSpPr>
          <p:cNvPr id="4"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13A21F2C-62FE-F7E9-B01A-94BC515446C1}" type="datetime1">
              <a:t/>
            </a:fld>
          </a:p>
        </p:txBody>
      </p:sp>
      <p:sp>
        <p:nvSpPr>
          <p:cNvPr id="5"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69315F5F-1184-64A9-CA89-E7FC11C73CB2}" type="footer">
              <a:t/>
            </a:fld>
          </a:p>
        </p:txBody>
      </p:sp>
      <p:sp>
        <p:nvSpPr>
          <p:cNvPr id="6"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3B2AF693-DDD6-7F00-9892-2B55B8DC6E7E}" type="slidenum">
              <a:t/>
            </a:fld>
          </a:p>
        </p:txBody>
      </p:sp>
    </p:spTree>
  </p:cSld>
  <p:clrMapOvr>
    <a:masterClrMapping/>
  </p:clrMapOvr>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le and conten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AAAAAAAAAAMAAAABQAAAAAAAAAAAD//wAAAQAAAP//AAABAA=="/>
              </a:ext>
            </a:extLst>
          </p:cNvSpPr>
          <p:nvPr>
            <p:ph idx="1"/>
          </p:nvPr>
        </p:nvSpPr>
        <p:spPr/>
        <p:txBody>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537639A2-ECBE-23CF-F0CE-1A9A7780064F}" type="datetime1">
              <a:t/>
            </a:fld>
          </a:p>
        </p:txBody>
      </p:sp>
      <p:sp>
        <p:nvSpPr>
          <p:cNvPr id="5"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528A7E38-76BF-DF88-F132-80DD307C07D5}" type="footer">
              <a:t/>
            </a:fld>
          </a:p>
        </p:txBody>
      </p:sp>
      <p:sp>
        <p:nvSpPr>
          <p:cNvPr id="6"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4164BC54-1AAC-314A-E2DC-EC1FF29214B9}" type="slidenum">
              <a:t/>
            </a:fld>
          </a:p>
        </p:txBody>
      </p:sp>
    </p:spTree>
  </p:cSld>
  <p:clrMapOvr>
    <a:masterClrMapping/>
  </p:clrMapOvr>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Section header">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BwbAACtRQAAfSMAABAAAAAmAAAACAAAAIGAAAAAAAAAMAAAABQAAAAAAAAAAAD//wAAAQAAAP//AAABAA=="/>
              </a:ext>
            </a:extLst>
          </p:cNvSpPr>
          <p:nvPr>
            <p:ph type="title"/>
          </p:nvPr>
        </p:nvSpPr>
        <p:spPr>
          <a:xfrm>
            <a:off x="963295" y="4406900"/>
            <a:ext cx="10363200" cy="1362075"/>
          </a:xfrm>
        </p:spPr>
        <p:txBody>
          <a:bodyPr vert="horz" wrap="square" numCol="1" spcCol="215900" anchor="t">
            <a:prstTxWarp prst="textNoShape">
              <a:avLst/>
            </a:prstTxWarp>
          </a:bodyPr>
          <a:lstStyle>
            <a:lvl1pPr algn="l">
              <a:defRPr sz="4000" b="1" cap="all"/>
            </a:lvl1pPr>
          </a:lstStyle>
          <a:p>
            <a:pPr>
              <a:defRPr cap="all"/>
            </a:pPr>
            <a:r>
              <a:t>Click to edit Master title style</a:t>
            </a:r>
          </a:p>
        </p:txBody>
      </p:sp>
      <p:sp>
        <p:nvSpPr>
          <p:cNvPr id="3" name="SlideText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7QUAAOERAACtRQAAHBsAABAAAAAmAAAACAAAAIGAAAAAAAAAMAAAABQAAAAAAAAAAAD//wAAAQAAAP//AAABAA=="/>
              </a:ext>
            </a:extLst>
          </p:cNvSpPr>
          <p:nvPr>
            <p:ph idx="1"/>
          </p:nvPr>
        </p:nvSpPr>
        <p:spPr>
          <a:xfrm>
            <a:off x="963295" y="2906395"/>
            <a:ext cx="10363200" cy="1500505"/>
          </a:xfrm>
        </p:spPr>
        <p:txBody>
          <a:bodyPr vert="horz" wrap="square" numCol="1" spcCol="215900" anchor="b">
            <a:prstTxWarp prst="textNoShape">
              <a:avLst/>
            </a:prstTxWarp>
          </a:bodyPr>
          <a:lstStyle>
            <a:lvl1pPr marL="0" indent="0">
              <a:buNone/>
              <p:prBullet>
                <a:buNone/>
              </p:prBullet>
              <a:defRPr sz="2000"/>
            </a:lvl1pPr>
            <a:lvl2pPr marL="457200" indent="0">
              <a:buNone/>
              <p:prBullet>
                <a:buNone/>
              </p:prBullet>
              <a:defRPr sz="1800"/>
            </a:lvl2pPr>
            <a:lvl3pPr marL="914400" indent="0">
              <a:buNone/>
              <p:prBullet>
                <a:buNone/>
              </p:prBullet>
              <a:defRPr sz="1600"/>
            </a:lvl3pPr>
            <a:lvl4pPr marL="1371600" indent="0">
              <a:buNone/>
              <p:prBullet>
                <a:buNone/>
              </p:prBullet>
              <a:defRPr sz="1400"/>
            </a:lvl4pPr>
            <a:lvl5pPr marL="1828800" indent="0">
              <a:buNone/>
              <p:prBullet>
                <a:buNone/>
              </p:prBullet>
              <a:defRPr sz="1400"/>
            </a:lvl5pPr>
            <a:lvl6pPr marL="2286000" indent="0">
              <a:buNone/>
              <p:prBullet>
                <a:buNone/>
              </p:prBullet>
              <a:defRPr sz="1400"/>
            </a:lvl6pPr>
            <a:lvl7pPr marL="2743200" indent="0">
              <a:buNone/>
              <p:prBullet>
                <a:buNone/>
              </p:prBullet>
              <a:defRPr sz="1400"/>
            </a:lvl7pPr>
            <a:lvl8pPr marL="3200400" indent="0">
              <a:buNone/>
              <p:prBullet>
                <a:buNone/>
              </p:prBullet>
              <a:defRPr sz="1400"/>
            </a:lvl8pPr>
            <a:lvl9pPr marL="3657600" indent="0">
              <a:buNone/>
              <p:prBullet>
                <a:buNone/>
              </p:prBullet>
              <a:defRPr sz="1400"/>
            </a:lvl9pPr>
          </a:lstStyle>
          <a:p>
            <a:pPr/>
            <a:r>
              <a:t>Click to edit Master text styles</a:t>
            </a:r>
          </a:p>
        </p:txBody>
      </p:sp>
      <p:sp>
        <p:nvSpPr>
          <p:cNvPr id="4"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5E32F9E1-AFB3-670F-FD8A-595AB7C40B0C}" type="datetime1">
              <a:t/>
            </a:fld>
          </a:p>
        </p:txBody>
      </p:sp>
      <p:sp>
        <p:nvSpPr>
          <p:cNvPr id="5"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4F99EEC4-8AA2-CC18-EC21-7C4DA06F1A29}" type="footer">
              <a:t/>
            </a:fld>
          </a:p>
        </p:txBody>
      </p:sp>
      <p:sp>
        <p:nvSpPr>
          <p:cNvPr id="6"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5385EFF3-BDBE-D019-F03D-4B4CA173061E}" type="slidenum">
              <a:t/>
            </a:fld>
          </a:p>
        </p:txBody>
      </p:sp>
    </p:spTree>
  </p:cSld>
  <p:clrMapOvr>
    <a:masterClrMapping/>
  </p:clrMapOvr>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le and two contents">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DhJAAAsCUAABAAAAAmAAAACAAAAAGAAAAAAAAAMAAAABQAAAAAAAAAAAD//wAAAQAAAP//AAABAA=="/>
              </a:ext>
            </a:extLst>
          </p:cNvSpPr>
          <p:nvPr>
            <p:ph idx="1"/>
          </p:nvPr>
        </p:nvSpPr>
        <p:spPr>
          <a:xfrm>
            <a:off x="609600" y="1600200"/>
            <a:ext cx="5385435" cy="45262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yYAANgJAABARwAAsCUAABAAAAAmAAAACAAAAAGAAAAAAAAAMAAAABQAAAAAAAAAAAD//wAAAQAAAP//AAABAA=="/>
              </a:ext>
            </a:extLst>
          </p:cNvSpPr>
          <p:nvPr>
            <p:ph idx="2"/>
          </p:nvPr>
        </p:nvSpPr>
        <p:spPr>
          <a:xfrm>
            <a:off x="6196965" y="1600200"/>
            <a:ext cx="5385435" cy="45262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a:r>
              <a:t>Click to edit Master text styles</a:t>
            </a:r>
          </a:p>
          <a:p>
            <a:pPr lvl="1"/>
            <a:r>
              <a:t>Second level</a:t>
            </a:r>
          </a:p>
          <a:p>
            <a:pPr lvl="2"/>
            <a:r>
              <a:t>Third level</a:t>
            </a:r>
          </a:p>
          <a:p>
            <a:pPr lvl="3"/>
            <a:r>
              <a:t>Fourth level</a:t>
            </a:r>
          </a:p>
          <a:p>
            <a:pPr lvl="4"/>
            <a:r>
              <a:t>Fifth level</a:t>
            </a:r>
          </a:p>
        </p:txBody>
      </p:sp>
      <p:sp>
        <p:nvSpPr>
          <p:cNvPr id="5"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5CFA0F34-7AB1-AFF9-FF42-8CAC410C09D9}" type="datetime1">
              <a:t/>
            </a:fld>
          </a:p>
        </p:txBody>
      </p:sp>
      <p:sp>
        <p:nvSpPr>
          <p:cNvPr id="6"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6DF8C06D-2380-AD36-CE40-D5638E0E3880}" type="footer">
              <a:t/>
            </a:fld>
          </a:p>
        </p:txBody>
      </p:sp>
      <p:sp>
        <p:nvSpPr>
          <p:cNvPr id="7"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4B6C23BE-F0A6-39D5-E8D4-06806D9A1E53}" type="slidenum">
              <a:t/>
            </a:fld>
          </a:p>
        </p:txBody>
      </p:sp>
    </p:spTree>
  </p:cSld>
  <p:clrMapOvr>
    <a:masterClrMapping/>
  </p:clrMapOvr>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Comparis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3"/>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HEJAADjJAAAYQ0AABAAAAAmAAAACAAAAIGAAAAAAAAAMAAAABQAAAAAAAAAAAD//wAAAQAAAP//AAABAA=="/>
              </a:ext>
            </a:extLst>
          </p:cNvSpPr>
          <p:nvPr>
            <p:ph idx="1"/>
          </p:nvPr>
        </p:nvSpPr>
        <p:spPr>
          <a:xfrm>
            <a:off x="609600" y="1534795"/>
            <a:ext cx="5386705" cy="640080"/>
          </a:xfrm>
        </p:spPr>
        <p:txBody>
          <a:bodyPr vert="horz" wrap="square" numCol="1" spcCol="215900" anchor="b">
            <a:prstTxWarp prst="textNoShape">
              <a:avLst/>
            </a:prstTxWarp>
          </a:bodyPr>
          <a:lstStyle>
            <a:lvl1pPr marL="0" indent="0">
              <a:buNone/>
              <p:prBullet>
                <a:buNone/>
              </p:prBullet>
              <a:defRPr sz="2400" b="1"/>
            </a:lvl1pPr>
            <a:lvl2pPr marL="457200" indent="0">
              <a:buNone/>
              <p:prBullet>
                <a:buNone/>
              </p:prBullet>
              <a:defRPr sz="2000" b="1"/>
            </a:lvl2pPr>
            <a:lvl3pPr marL="914400" indent="0">
              <a:buNone/>
              <p:prBullet>
                <a:buNone/>
              </p:prBullet>
              <a:defRPr sz="1800" b="1"/>
            </a:lvl3pPr>
            <a:lvl4pPr marL="1371600" indent="0">
              <a:buNone/>
              <p:prBullet>
                <a:buNone/>
              </p:prBullet>
              <a:defRPr sz="1600" b="1"/>
            </a:lvl4pPr>
            <a:lvl5pPr marL="1828800" indent="0">
              <a:buNone/>
              <p:prBullet>
                <a:buNone/>
              </p:prBullet>
              <a:defRPr sz="1600" b="1"/>
            </a:lvl5pPr>
            <a:lvl6pPr marL="2286000" indent="0">
              <a:buNone/>
              <p:prBullet>
                <a:buNone/>
              </p:prBullet>
              <a:defRPr sz="1600" b="1"/>
            </a:lvl6pPr>
            <a:lvl7pPr marL="2743200" indent="0">
              <a:buNone/>
              <p:prBullet>
                <a:buNone/>
              </p:prBullet>
              <a:defRPr sz="1600" b="1"/>
            </a:lvl7pPr>
            <a:lvl8pPr marL="3200400" indent="0">
              <a:buNone/>
              <p:prBullet>
                <a:buNone/>
              </p:prBullet>
              <a:defRPr sz="1600" b="1"/>
            </a:lvl8pPr>
            <a:lvl9pPr marL="3657600" indent="0">
              <a:buNone/>
              <p:prBullet>
                <a:buNone/>
              </p:prBullet>
              <a:defRPr sz="1600" b="1"/>
            </a:lvl9pPr>
          </a:lstStyle>
          <a:p>
            <a:pPr/>
            <a:r>
              <a:t>Click to edit Master text styles</a:t>
            </a:r>
          </a:p>
        </p:txBody>
      </p:sp>
      <p:sp>
        <p:nvSpPr>
          <p:cNvPr id="4" name="Slide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GENAADjJAAAsCUAABAAAAAmAAAACAAAAAGAAAAAAAAAMAAAABQAAAAAAAAAAAD//wAAAQAAAP//AAABAA=="/>
              </a:ext>
            </a:extLst>
          </p:cNvSpPr>
          <p:nvPr>
            <p:ph idx="2"/>
          </p:nvPr>
        </p:nvSpPr>
        <p:spPr>
          <a:xfrm>
            <a:off x="609600" y="2174875"/>
            <a:ext cx="5386705" cy="39516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a:r>
              <a:t>Click to edit Master text styles</a:t>
            </a:r>
          </a:p>
          <a:p>
            <a:pPr lvl="1"/>
            <a:r>
              <a:t>Second level</a:t>
            </a:r>
          </a:p>
          <a:p>
            <a:pPr lvl="2"/>
            <a:r>
              <a:t>Third level</a:t>
            </a:r>
          </a:p>
          <a:p>
            <a:pPr lvl="3"/>
            <a:r>
              <a:t>Fourth level</a:t>
            </a:r>
          </a:p>
          <a:p>
            <a:pPr lvl="4"/>
            <a:r>
              <a:t>Fifth level</a:t>
            </a:r>
          </a:p>
        </p:txBody>
      </p:sp>
      <p:sp>
        <p:nvSpPr>
          <p:cNvPr id="5" name="SlideText2"/>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SYAAHEJAABARwAAYQ0AABAAAAAmAAAACAAAAIGAAAAAAAAAMAAAABQAAAAAAAAAAAD//wAAAQAAAP//AAABAA=="/>
              </a:ext>
            </a:extLst>
          </p:cNvSpPr>
          <p:nvPr>
            <p:ph idx="3"/>
          </p:nvPr>
        </p:nvSpPr>
        <p:spPr>
          <a:xfrm>
            <a:off x="6195695" y="1534795"/>
            <a:ext cx="5386705" cy="640080"/>
          </a:xfrm>
        </p:spPr>
        <p:txBody>
          <a:bodyPr vert="horz" wrap="square" numCol="1" spcCol="215900" anchor="b">
            <a:prstTxWarp prst="textNoShape">
              <a:avLst/>
            </a:prstTxWarp>
          </a:bodyPr>
          <a:lstStyle>
            <a:lvl1pPr marL="0" indent="0">
              <a:buNone/>
              <p:prBullet>
                <a:buNone/>
              </p:prBullet>
              <a:defRPr sz="2400" b="1"/>
            </a:lvl1pPr>
            <a:lvl2pPr marL="457200" indent="0">
              <a:buNone/>
              <p:prBullet>
                <a:buNone/>
              </p:prBullet>
              <a:defRPr sz="2000" b="1"/>
            </a:lvl2pPr>
            <a:lvl3pPr marL="914400" indent="0">
              <a:buNone/>
              <p:prBullet>
                <a:buNone/>
              </p:prBullet>
              <a:defRPr sz="1800" b="1"/>
            </a:lvl3pPr>
            <a:lvl4pPr marL="1371600" indent="0">
              <a:buNone/>
              <p:prBullet>
                <a:buNone/>
              </p:prBullet>
              <a:defRPr sz="1600" b="1"/>
            </a:lvl4pPr>
            <a:lvl5pPr marL="1828800" indent="0">
              <a:buNone/>
              <p:prBullet>
                <a:buNone/>
              </p:prBullet>
              <a:defRPr sz="1600" b="1"/>
            </a:lvl5pPr>
            <a:lvl6pPr marL="2286000" indent="0">
              <a:buNone/>
              <p:prBullet>
                <a:buNone/>
              </p:prBullet>
              <a:defRPr sz="1600" b="1"/>
            </a:lvl6pPr>
            <a:lvl7pPr marL="2743200" indent="0">
              <a:buNone/>
              <p:prBullet>
                <a:buNone/>
              </p:prBullet>
              <a:defRPr sz="1600" b="1"/>
            </a:lvl7pPr>
            <a:lvl8pPr marL="3200400" indent="0">
              <a:buNone/>
              <p:prBullet>
                <a:buNone/>
              </p:prBullet>
              <a:defRPr sz="1600" b="1"/>
            </a:lvl8pPr>
            <a:lvl9pPr marL="3657600" indent="0">
              <a:buNone/>
              <p:prBullet>
                <a:buNone/>
              </p:prBullet>
              <a:defRPr sz="1600" b="1"/>
            </a:lvl9pPr>
          </a:lstStyle>
          <a:p>
            <a:pPr/>
            <a:r>
              <a:t>Click to edit Master text styles</a:t>
            </a:r>
          </a:p>
        </p:txBody>
      </p:sp>
      <p:sp>
        <p:nvSpPr>
          <p:cNvPr id="6" name="SlideText4"/>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HSYAAGENAABARwAAsCUAABAAAAAmAAAACAAAAAGAAAAAAAAAMAAAABQAAAAAAAAAAAD//wAAAQAAAP//AAABAA=="/>
              </a:ext>
            </a:extLst>
          </p:cNvSpPr>
          <p:nvPr>
            <p:ph idx="4"/>
          </p:nvPr>
        </p:nvSpPr>
        <p:spPr>
          <a:xfrm>
            <a:off x="6195695" y="2174875"/>
            <a:ext cx="5386705" cy="395160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a:r>
              <a:t>Click to edit Master text styles</a:t>
            </a:r>
          </a:p>
          <a:p>
            <a:pPr lvl="1"/>
            <a:r>
              <a:t>Second level</a:t>
            </a:r>
          </a:p>
          <a:p>
            <a:pPr lvl="2"/>
            <a:r>
              <a:t>Third level</a:t>
            </a:r>
          </a:p>
          <a:p>
            <a:pPr lvl="3"/>
            <a:r>
              <a:t>Fourth level</a:t>
            </a:r>
          </a:p>
          <a:p>
            <a:pPr lvl="4"/>
            <a:r>
              <a:t>Fifth level</a:t>
            </a:r>
          </a:p>
        </p:txBody>
      </p:sp>
      <p:sp>
        <p:nvSpPr>
          <p:cNvPr id="7"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4CFDA5C5-8BA1-A853-EF45-7D06EB0B1928}" type="datetime1">
              <a:t/>
            </a:fld>
          </a:p>
        </p:txBody>
      </p:sp>
      <p:sp>
        <p:nvSpPr>
          <p:cNvPr id="8"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6BCCCEE9-A786-9938-C874-516D803A3E04}" type="footer">
              <a:t/>
            </a:fld>
          </a:p>
        </p:txBody>
      </p:sp>
      <p:sp>
        <p:nvSpPr>
          <p:cNvPr id="9"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7EA47D90-DE93-F18B-DD1C-28DE33522B7D}" type="slidenum">
              <a:t/>
            </a:fld>
          </a:p>
        </p:txBody>
      </p:sp>
    </p:spTree>
  </p:cSld>
  <p:clrMapOvr>
    <a:masterClrMapping/>
  </p:clrMapOvr>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Title only">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13614D16-58FE-34BB-B0D9-AEEE039746FB}" type="datetime1">
              <a:t/>
            </a:fld>
          </a:p>
        </p:txBody>
      </p:sp>
      <p:sp>
        <p:nvSpPr>
          <p:cNvPr id="4"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53B66257-19BE-E394-F00E-EFC12C4006BA}" type="footer">
              <a:t/>
            </a:fld>
          </a:p>
        </p:txBody>
      </p:sp>
      <p:sp>
        <p:nvSpPr>
          <p:cNvPr id="5"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043A712F-61E9-6F87-A782-97D23FCC51C2}" type="slidenum">
              <a:t/>
            </a:fld>
          </a:p>
        </p:txBody>
      </p:sp>
    </p:spTree>
  </p:cSld>
  <p:clrMapOvr>
    <a:masterClrMapping/>
  </p:clrMapOvr>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Blank">
    <p:spTree>
      <p:nvGrpSpPr>
        <p:cNvPr id="1" name=""/>
        <p:cNvGrpSpPr/>
        <p:nvPr/>
      </p:nvGrpSpPr>
      <p:grpSpPr>
        <a:xfrm>
          <a:off x="0" y="0"/>
          <a:ext cx="0" cy="0"/>
          <a:chOff x="0" y="0"/>
          <a:chExt cx="0" cy="0"/>
        </a:xfrm>
      </p:grpSpPr>
      <p:sp>
        <p:nvSpPr>
          <p:cNvPr id="2"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Nw7IA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4AA9046A-24A7-FCF2-E911-D2A74A5F1F87}" type="datetime1">
              <a:t/>
            </a:fld>
          </a:p>
        </p:txBody>
      </p:sp>
      <p:sp>
        <p:nvSpPr>
          <p:cNvPr id="3"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6D86A080-CE80-D356-CE3E-3803EE70386D}" type="footer">
              <a:t/>
            </a:fld>
          </a:p>
        </p:txBody>
      </p:sp>
      <p:sp>
        <p:nvSpPr>
          <p:cNvPr id="4"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7C46FC89-C791-130A-DFFE-315FB2B02964}" type="slidenum">
              <a:t/>
            </a:fld>
          </a:p>
        </p:txBody>
      </p:sp>
    </p:spTree>
  </p:cSld>
  <p:clrMapOvr>
    <a:masterClrMapping/>
  </p:clrMapOvr>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Content with capti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BAAAAAmAAAACAAAAIGAAAAAAAAAMAAAABQAAAAAAAAAAAD//wAAAQAAAP//AAABAA=="/>
              </a:ext>
            </a:extLst>
          </p:cNvSpPr>
          <p:nvPr>
            <p:ph type="title"/>
          </p:nvPr>
        </p:nvSpPr>
        <p:spPr>
          <a:xfrm>
            <a:off x="609600" y="273050"/>
            <a:ext cx="4011295" cy="1162050"/>
          </a:xfrm>
        </p:spPr>
        <p:txBody>
          <a:bodyPr vert="horz" wrap="square" numCol="1" spcCol="215900" anchor="b">
            <a:prstTxWarp prst="textNoShape">
              <a:avLst/>
            </a:prstTxWarp>
          </a:bodyPr>
          <a:lstStyle>
            <a:lvl1pPr algn="l">
              <a:defRPr sz="2000" b="1"/>
            </a:lvl1pPr>
          </a:lstStyle>
          <a:p>
            <a:pPr/>
            <a:r>
              <a:t>Click to edit Master title style</a:t>
            </a:r>
          </a:p>
        </p:txBody>
      </p:sp>
      <p:sp>
        <p:nvSpPr>
          <p:cNvPr id="3" name="Slide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BAAAAAmAAAACAAAAAGAAAAAAAAAMAAAABQAAAAAAAAAAAD//wAAAQAAAP//AAABAA=="/>
              </a:ext>
            </a:extLst>
          </p:cNvSpPr>
          <p:nvPr>
            <p:ph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a:r>
              <a:t>Click to edit Master text styles</a:t>
            </a:r>
          </a:p>
          <a:p>
            <a:pPr lvl="1"/>
            <a:r>
              <a:t>Second level</a:t>
            </a:r>
          </a:p>
          <a:p>
            <a:pPr lvl="2"/>
            <a:r>
              <a:t>Third level</a:t>
            </a:r>
          </a:p>
          <a:p>
            <a:pPr lvl="3"/>
            <a:r>
              <a:t>Fourth level</a:t>
            </a:r>
          </a:p>
          <a:p>
            <a:pPr lvl="4"/>
            <a:r>
              <a:t>Fifth level</a:t>
            </a:r>
          </a:p>
        </p:txBody>
      </p:sp>
      <p:sp>
        <p:nvSpPr>
          <p:cNvPr id="4" name="Slide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BAAAAAmAAAACAAAAAGAAAAAAAAAMAAAABQAAAAAAAAAAAD//wAAAQAAAP//AAABAA=="/>
              </a:ext>
            </a:extLst>
          </p:cNvSpPr>
          <p:nvPr>
            <p:ph idx="2"/>
          </p:nvPr>
        </p:nvSpPr>
        <p:spPr>
          <a:xfrm>
            <a:off x="609600" y="1435100"/>
            <a:ext cx="4011295" cy="4691380"/>
          </a:xfrm>
        </p:spPr>
        <p:txBody>
          <a:bodyPr/>
          <a:lstStyle>
            <a:lvl1pPr marL="0" indent="0">
              <a:buNone/>
              <p:prBullet>
                <a:buNone/>
              </p:prBullet>
              <a:defRPr sz="1400"/>
            </a:lvl1pPr>
            <a:lvl2pPr marL="457200" indent="0">
              <a:buNone/>
              <p:prBullet>
                <a:buNone/>
              </p:prBullet>
              <a:defRPr sz="1200"/>
            </a:lvl2pPr>
            <a:lvl3pPr marL="914400" indent="0">
              <a:buNone/>
              <p:prBullet>
                <a:buNone/>
              </p:prBullet>
              <a:defRPr sz="1000"/>
            </a:lvl3pPr>
            <a:lvl4pPr marL="1371600" indent="0">
              <a:buNone/>
              <p:prBullet>
                <a:buNone/>
              </p:prBullet>
              <a:defRPr sz="900"/>
            </a:lvl4pPr>
            <a:lvl5pPr marL="1828800" indent="0">
              <a:buNone/>
              <p:prBullet>
                <a:buNone/>
              </p:prBullet>
              <a:defRPr sz="900"/>
            </a:lvl5pPr>
            <a:lvl6pPr marL="2286000" indent="0">
              <a:buNone/>
              <p:prBullet>
                <a:buNone/>
              </p:prBullet>
              <a:defRPr sz="900"/>
            </a:lvl6pPr>
            <a:lvl7pPr marL="2743200" indent="0">
              <a:buNone/>
              <p:prBullet>
                <a:buNone/>
              </p:prBullet>
              <a:defRPr sz="900"/>
            </a:lvl7pPr>
            <a:lvl8pPr marL="3200400" indent="0">
              <a:buNone/>
              <p:prBullet>
                <a:buNone/>
              </p:prBullet>
              <a:defRPr sz="900"/>
            </a:lvl8pPr>
            <a:lvl9pPr marL="3657600" indent="0">
              <a:buNone/>
              <p:prBullet>
                <a:buNone/>
              </p:prBullet>
              <a:defRPr sz="900"/>
            </a:lvl9pPr>
          </a:lstStyle>
          <a:p>
            <a:pPr/>
            <a:r>
              <a:t>Click to edit Master text styles</a:t>
            </a:r>
          </a:p>
        </p:txBody>
      </p:sp>
      <p:sp>
        <p:nvSpPr>
          <p:cNvPr id="5"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17C868B1-FFFA-9D9E-B470-09CB263E425C}" type="datetime1">
              <a:t/>
            </a:fld>
          </a:p>
        </p:txBody>
      </p:sp>
      <p:sp>
        <p:nvSpPr>
          <p:cNvPr id="6"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NwY0I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3B2C8E9F-D1D6-7978-9894-272DC0DA6E72}" type="footer">
              <a:t/>
            </a:fld>
          </a:p>
        </p:txBody>
      </p:sp>
      <p:sp>
        <p:nvSpPr>
          <p:cNvPr id="7"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03A495F3-BDEE-F163-A01C-4B36DB52561E}" type="slidenum">
              <a:t/>
            </a:fld>
          </a:p>
        </p:txBody>
      </p:sp>
    </p:spTree>
  </p:cSld>
  <p:clrMapOvr>
    <a:masterClrMapping/>
  </p:clrMapOvr>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Picture with caption">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IgdAACzOwAABCEAABAAAAAmAAAACAAAAIGAAAAAAAAAMAAAABQAAAAAAAAAAAD//wAAAQAAAP//AAABAA=="/>
              </a:ext>
            </a:extLst>
          </p:cNvSpPr>
          <p:nvPr>
            <p:ph type="title"/>
          </p:nvPr>
        </p:nvSpPr>
        <p:spPr>
          <a:xfrm>
            <a:off x="2389505" y="4800600"/>
            <a:ext cx="7315200" cy="566420"/>
          </a:xfrm>
        </p:spPr>
        <p:txBody>
          <a:bodyPr vert="horz" wrap="square" numCol="1" spcCol="215900" anchor="b">
            <a:prstTxWarp prst="textNoShape">
              <a:avLst/>
            </a:prstTxWarp>
          </a:bodyPr>
          <a:lstStyle>
            <a:lvl1pPr algn="l">
              <a:defRPr sz="2000" b="1"/>
            </a:lvl1pPr>
          </a:lstStyle>
          <a:p>
            <a:pPr/>
            <a:r>
              <a:t>Click to edit Master title style</a:t>
            </a:r>
          </a:p>
        </p:txBody>
      </p:sp>
      <p:sp>
        <p:nvSpPr>
          <p:cNvPr id="3" name="Slide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MYDAACzOwAAFh0AABAAAAAmAAAACAAAAAGAAAAAAAAAMAAAABQAAAAAAAAAAAD//wAAAQAAAP//AAABAA=="/>
              </a:ext>
            </a:extLst>
          </p:cNvSpPr>
          <p:nvPr>
            <p:ph idx="1"/>
          </p:nvPr>
        </p:nvSpPr>
        <p:spPr>
          <a:xfrm>
            <a:off x="2389505" y="613410"/>
            <a:ext cx="7315200" cy="4114800"/>
          </a:xfrm>
        </p:spPr>
        <p:txBody>
          <a:bodyPr/>
          <a:lstStyle>
            <a:lvl1pPr marL="0" indent="0">
              <a:buNone/>
              <p:prBullet>
                <a:buNone/>
              </p:prBullet>
              <a:defRPr sz="3200"/>
            </a:lvl1pPr>
            <a:lvl2pPr marL="457200" indent="0">
              <a:buNone/>
              <p:prBullet>
                <a:buNone/>
              </p:prBullet>
              <a:defRPr sz="2800"/>
            </a:lvl2pPr>
            <a:lvl3pPr marL="914400" indent="0">
              <a:buNone/>
              <p:prBullet>
                <a:buNone/>
              </p:prBullet>
              <a:defRPr sz="2400"/>
            </a:lvl3pPr>
            <a:lvl4pPr marL="1371600" indent="0">
              <a:buNone/>
              <p:prBullet>
                <a:buNone/>
              </p:prBullet>
              <a:defRPr sz="2000"/>
            </a:lvl4pPr>
            <a:lvl5pPr marL="1828800" indent="0">
              <a:buNone/>
              <p:prBullet>
                <a:buNone/>
              </p:prBullet>
              <a:defRPr sz="2000"/>
            </a:lvl5pPr>
            <a:lvl6pPr marL="2286000" indent="0">
              <a:buNone/>
              <p:prBullet>
                <a:buNone/>
              </p:prBullet>
              <a:defRPr sz="2000"/>
            </a:lvl6pPr>
            <a:lvl7pPr marL="2743200" indent="0">
              <a:buNone/>
              <p:prBullet>
                <a:buNone/>
              </p:prBullet>
              <a:defRPr sz="2000"/>
            </a:lvl7pPr>
            <a:lvl8pPr marL="3200400" indent="0">
              <a:buNone/>
              <p:prBullet>
                <a:buNone/>
              </p:prBullet>
              <a:defRPr sz="2000"/>
            </a:lvl8pPr>
            <a:lvl9pPr marL="3657600" indent="0">
              <a:buNone/>
              <p:prBullet>
                <a:buNone/>
              </p:prBullet>
              <a:defRPr sz="2000"/>
            </a:lvl9pPr>
          </a:lstStyle>
          <a:p>
            <a:pPr/>
            <a:r>
              <a:t>Click to edit Master text styles</a:t>
            </a:r>
          </a:p>
        </p:txBody>
      </p:sp>
      <p:sp>
        <p:nvSpPr>
          <p:cNvPr id="4" name="Slide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sw4AAAQhAACzOwAA+CUAABAAAAAmAAAACAAAAAGAAAAAAAAAMAAAABQAAAAAAAAAAAD//wAAAQAAAP//AAABAA=="/>
              </a:ext>
            </a:extLst>
          </p:cNvSpPr>
          <p:nvPr>
            <p:ph idx="2"/>
          </p:nvPr>
        </p:nvSpPr>
        <p:spPr>
          <a:xfrm>
            <a:off x="2389505" y="5367020"/>
            <a:ext cx="7315200" cy="805180"/>
          </a:xfrm>
        </p:spPr>
        <p:txBody>
          <a:bodyPr/>
          <a:lstStyle>
            <a:lvl1pPr marL="0" indent="0">
              <a:buNone/>
              <p:prBullet>
                <a:buNone/>
              </p:prBullet>
              <a:defRPr sz="1400"/>
            </a:lvl1pPr>
            <a:lvl2pPr marL="457200" indent="0">
              <a:buNone/>
              <p:prBullet>
                <a:buNone/>
              </p:prBullet>
              <a:defRPr sz="1200"/>
            </a:lvl2pPr>
            <a:lvl3pPr marL="914400" indent="0">
              <a:buNone/>
              <p:prBullet>
                <a:buNone/>
              </p:prBullet>
              <a:defRPr sz="1000"/>
            </a:lvl3pPr>
            <a:lvl4pPr marL="1371600" indent="0">
              <a:buNone/>
              <p:prBullet>
                <a:buNone/>
              </p:prBullet>
              <a:defRPr sz="900"/>
            </a:lvl4pPr>
            <a:lvl5pPr marL="1828800" indent="0">
              <a:buNone/>
              <p:prBullet>
                <a:buNone/>
              </p:prBullet>
              <a:defRPr sz="900"/>
            </a:lvl5pPr>
            <a:lvl6pPr marL="2286000" indent="0">
              <a:buNone/>
              <p:prBullet>
                <a:buNone/>
              </p:prBullet>
              <a:defRPr sz="900"/>
            </a:lvl6pPr>
            <a:lvl7pPr marL="2743200" indent="0">
              <a:buNone/>
              <p:prBullet>
                <a:buNone/>
              </p:prBullet>
              <a:defRPr sz="900"/>
            </a:lvl7pPr>
            <a:lvl8pPr marL="3200400" indent="0">
              <a:buNone/>
              <p:prBullet>
                <a:buNone/>
              </p:prBullet>
              <a:defRPr sz="900"/>
            </a:lvl8pPr>
            <a:lvl9pPr marL="3657600" indent="0">
              <a:buNone/>
              <p:prBullet>
                <a:buNone/>
              </p:prBullet>
              <a:defRPr sz="900"/>
            </a:lvl9pPr>
          </a:lstStyle>
          <a:p>
            <a:pPr/>
            <a:r>
              <a:t>Click to edit Master text styles</a:t>
            </a:r>
          </a:p>
        </p:txBody>
      </p:sp>
      <p:sp>
        <p:nvSpPr>
          <p:cNvPr id="5"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1C6AD060-2EF1-3F26-BFD2-D8739E9C498D}" type="datetime1">
              <a:t/>
            </a:fld>
          </a:p>
        </p:txBody>
      </p:sp>
      <p:sp>
        <p:nvSpPr>
          <p:cNvPr id="6"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7F261614-5A92-73E0-DC9E-ACB558D02AF9}" type="footer">
              <a:t/>
            </a:fld>
          </a:p>
        </p:txBody>
      </p:sp>
      <p:sp>
        <p:nvSpPr>
          <p:cNvPr id="7"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28FF394D-03C5-AACF-8B47-F59A77097DA0}" type="slidenum">
              <a:t/>
            </a:fld>
          </a:p>
        </p:txBody>
      </p:sp>
    </p:spTree>
  </p:cSld>
  <p:clrMapOvr>
    <a:masterClrMapping/>
  </p:clrMapOvr>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le and vertical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49IjE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AAAAAAAAAAAMAAAABQAAAAAAAAAAAD//wAAAQAAAP//AAABAA=="/>
              </a:ext>
            </a:extLst>
          </p:cNvSpPr>
          <p:nvPr>
            <p:ph type="title"/>
          </p:nvPr>
        </p:nvSpPr>
        <p:spPr/>
        <p:txBody>
          <a:bodyPr/>
          <a:lstStyle/>
          <a:p>
            <a:pPr/>
            <a:r>
              <a:t>Click to edit Master title style</a:t>
            </a:r>
          </a:p>
        </p:txBody>
      </p:sp>
      <p:sp>
        <p:nvSpPr>
          <p:cNvPr id="3" name="SlideText1"/>
          <p:cNvSpPr>
            <a:spLocks noGrp="1" noChangeArrowheads="1"/>
            <a:extLst>
              <a:ext uri="smNativeData">
                <pr:smNativeData xmlns:pr="smNativeData" xmlns="smNativeData" val="SMDATA_17_6cTkXx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AIAAAAAAAAAMAAAABQAAAAAAAAAAAD//wAAAQAAAP//AAABAA=="/>
              </a:ext>
            </a:extLst>
          </p:cNvSpPr>
          <p:nvPr>
            <p:ph idx="1"/>
          </p:nvPr>
        </p:nvSpPr>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0E3EB260-2EE3-6B44-AD86-D811FCC85B8D}" type="datetime1">
              <a:t/>
            </a:fld>
          </a:p>
        </p:txBody>
      </p:sp>
      <p:sp>
        <p:nvSpPr>
          <p:cNvPr id="5"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E6c3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18998418-56F5-CC72-BB21-A027CA6F4DF5}" type="footer">
              <a:t/>
            </a:fld>
          </a:p>
        </p:txBody>
      </p:sp>
      <p:sp>
        <p:nvSpPr>
          <p:cNvPr id="6"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50270E39-77BD-72F8-F39F-81AD40D105D4}" type="slidenum">
              <a:t/>
            </a:fld>
          </a:p>
        </p:txBody>
      </p:sp>
    </p:spTree>
  </p:cSld>
  <p:clrMapOvr>
    <a:masterClrMapping/>
  </p:clrMapOvr>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cal title and text">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C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DYAALABAABARwAAsCUAABAAAAAmAAAACAAAAIMAAAAAAAAAMAAAABQAAAAAAAAAAAD//wAAAQAAAP//AAABAA=="/>
              </a:ext>
            </a:extLst>
          </p:cNvSpPr>
          <p:nvPr>
            <p:ph type="title"/>
          </p:nvPr>
        </p:nvSpPr>
        <p:spPr>
          <a:xfrm>
            <a:off x="8839200" y="274320"/>
            <a:ext cx="2743200" cy="5852160"/>
          </a:xfrm>
        </p:spPr>
        <p:txBody>
          <a:bodyPr vert="vert" wrap="square" numCol="1" spcCol="215900" anchor="b">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7_6cTkXxMAAAAlAAAAZAAAAA8BAAAAkAAAAEgAAACQAAAASAAAAAAAAAAAAAAAAQ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AfNQAAsCUAABAAAAAmAAAACAAAAAMAAAAAAAAAMAAAABQAAAAAAAAAAAD//wAAAQAAAP//AAABAA=="/>
              </a:ext>
            </a:extLst>
          </p:cNvSpPr>
          <p:nvPr>
            <p:ph idx="1"/>
          </p:nvPr>
        </p:nvSpPr>
        <p:spPr>
          <a:xfrm>
            <a:off x="609600" y="274320"/>
            <a:ext cx="8025765" cy="5852160"/>
          </a:xfrm>
        </p:spPr>
        <p:txBody>
          <a:bodyPr vert="vert"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AAAAAAAAAAAMAAAABQAAAAAAAAAAAD//wAAAQAAAP//AAABAA=="/>
              </a:ext>
            </a:extLst>
          </p:cNvSpPr>
          <p:nvPr>
            <p:ph type="dt" sz="quarter" idx="10"/>
          </p:nvPr>
        </p:nvSpPr>
        <p:spPr/>
        <p:txBody>
          <a:bodyPr/>
          <a:lstStyle/>
          <a:p>
            <a:pPr/>
            <a:fld id="{204D0810-5ECD-18FE-83F5-A8AB46BB75FD}" type="datetime1">
              <a:t/>
            </a:fld>
          </a:p>
        </p:txBody>
      </p:sp>
      <p:sp>
        <p:nvSpPr>
          <p:cNvPr id="5"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AAAAAAAAAAAMAAAABQAAAAAAAAAAAD//wAAAQAAAP//AAABAA=="/>
              </a:ext>
            </a:extLst>
          </p:cNvSpPr>
          <p:nvPr>
            <p:ph type="ftr" sz="quarter" idx="11"/>
          </p:nvPr>
        </p:nvSpPr>
        <p:spPr/>
        <p:txBody>
          <a:bodyPr/>
          <a:lstStyle/>
          <a:p>
            <a:pPr/>
            <a:fld id="{6B822BFB-B586-D7DD-C83A-438865743E16}" type="footer">
              <a:t/>
            </a:fld>
          </a:p>
        </p:txBody>
      </p:sp>
      <p:sp>
        <p:nvSpPr>
          <p:cNvPr id="6"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AAAAAAAAAAAMAAAABQAAAAAAAAAAAD//wAAAQAAAP//AAABAA=="/>
              </a:ext>
            </a:extLst>
          </p:cNvSpPr>
          <p:nvPr>
            <p:ph type="sldNum" sz="quarter" idx="12"/>
          </p:nvPr>
        </p:nvSpPr>
        <p:spPr/>
        <p:txBody>
          <a:bodyPr/>
          <a:lstStyle/>
          <a:p>
            <a:pPr/>
            <a:fld id="{7A9ED5EB-A597-CB23-D926-53769B682F06}" type="slidenum">
              <a:t/>
            </a:fld>
          </a:p>
        </p:txBody>
      </p:sp>
    </p:spTree>
  </p:cSld>
  <p:clrMapOvr>
    <a:masterClrMapping/>
  </p:clrMapOvr>
</p:sldLayout>
</file>

<file path=ppt/slideMasters/_rels/slideMaster1.xml.rels><?xml version="1.0" encoding="UTF-8" standalone="yes" ?>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Default design">
    <p:bg>
      <p:bgPr>
        <a:solidFill>
          <a:schemeClr val="bg1"/>
        </a:solidFill>
        <a:effectLst/>
      </p:bgPr>
    </p:bg>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LABAABARwAAuAgAABAAAAAmAAAACAAAAP//////////MAAAABQAAAAAAAAAAAD//wAAAQAAAP//AAABAA=="/>
              </a:ext>
            </a:extLst>
          </p:cNvSpPr>
          <p:nvPr>
            <p:ph type="title"/>
          </p:nvPr>
        </p:nvSpPr>
        <p:spPr>
          <a:xfrm>
            <a:off x="609600" y="274320"/>
            <a:ext cx="10972800" cy="1143000"/>
          </a:xfrm>
          <a:prstGeom prst="rect">
            <a:avLst/>
          </a:prstGeom>
          <a:noFill/>
          <a:ln>
            <a:noFill/>
          </a:ln>
          <a:effectLst/>
        </p:spPr>
        <p:txBody>
          <a:bodyPr vert="horz" wrap="square" numCol="1" spcCol="215900" anchor="ctr">
            <a:prstTxWarp prst="textNoShape">
              <a:avLst/>
            </a:prstTxWarp>
          </a:bodyPr>
          <a:lstStyle/>
          <a:p>
            <a:pPr/>
            <a:r>
              <a:t>Click to edit Master title style</a:t>
            </a:r>
          </a:p>
        </p:txBody>
      </p:sp>
      <p:sp>
        <p:nvSpPr>
          <p:cNvPr id="3" name="Slide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gJAABARwAAsCUAABAAAAAmAAAACAAAAP//////////MAAAABQAAAAAAAAAAAD//wAAAQAAAP//AAABAA=="/>
              </a:ext>
            </a:extLst>
          </p:cNvSpPr>
          <p:nvPr>
            <p:ph type="body" idx="1"/>
          </p:nvPr>
        </p:nvSpPr>
        <p:spPr>
          <a:xfrm>
            <a:off x="609600" y="1600200"/>
            <a:ext cx="10972800" cy="4526280"/>
          </a:xfrm>
          <a:prstGeom prst="rect">
            <a:avLst/>
          </a:prstGeom>
          <a:noFill/>
          <a:ln>
            <a:noFill/>
          </a:ln>
          <a:effectLst/>
        </p:spPr>
        <p:txBody>
          <a:bodyPr vert="horz" wrap="square" numCol="1" spcCol="215900" anchor="t">
            <a:prstTxWarp prst="textNoShape">
              <a:avLst/>
            </a:prstTxWarp>
          </a:bodyPr>
          <a:lstStyle/>
          <a:p>
            <a:pPr/>
            <a:r>
              <a:t>Click to edit Master text styles</a:t>
            </a:r>
          </a:p>
          <a:p>
            <a:pPr lvl="1"/>
            <a:r>
              <a:t>Second level</a:t>
            </a:r>
          </a:p>
          <a:p>
            <a:pPr lvl="2"/>
            <a:r>
              <a:t>Third level</a:t>
            </a:r>
          </a:p>
          <a:p>
            <a:pPr lvl="3"/>
            <a:r>
              <a:t>Fourth level</a:t>
            </a:r>
          </a:p>
          <a:p>
            <a:pPr lvl="4"/>
            <a:r>
              <a:t>Fifth level</a:t>
            </a:r>
          </a:p>
        </p:txBody>
      </p:sp>
      <p:sp>
        <p:nvSpPr>
          <p:cNvPr id="4" name="DateTime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HsAf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BsnAAA/FQAAWSkAABAAAAAmAAAACAAAAP//////////MAAAABQAAAAAAAAAAAD//wAAAQAAAP//AAABAA=="/>
              </a:ext>
            </a:extLst>
          </p:cNvSpPr>
          <p:nvPr>
            <p:ph type="dt" sz="quarter" idx="2"/>
          </p:nvPr>
        </p:nvSpPr>
        <p:spPr>
          <a:xfrm>
            <a:off x="609600" y="6356985"/>
            <a:ext cx="2844165" cy="364490"/>
          </a:xfrm>
          <a:prstGeom prst="rect">
            <a:avLst/>
          </a:prstGeom>
          <a:noFill/>
          <a:ln>
            <a:noFill/>
          </a:ln>
          <a:effectLst/>
        </p:spPr>
        <p:txBody>
          <a:bodyPr vert="horz" wrap="square" numCol="1" spcCol="215900" anchor="ctr">
            <a:prstTxWarp prst="textNoShape">
              <a:avLst/>
            </a:prstTxWarp>
          </a:bodyPr>
          <a:lstStyle>
            <a:lvl1pPr algn="l">
              <a:defRPr sz="1200"/>
            </a:lvl1pPr>
          </a:lstStyle>
          <a:p>
            <a:pPr/>
            <a:fld id="{5839E581-CFB5-6C13-FB81-3946ABCF0D6C}" type="datetime1">
              <a:t/>
            </a:fld>
          </a:p>
        </p:txBody>
      </p:sp>
      <p:sp>
        <p:nvSpPr>
          <p:cNvPr id="5" name="Foot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RkAABsnAABfMQAAWSkAABAAAAAmAAAACAAAAP//////////MAAAABQAAAAAAAAAAAD//wAAAQAAAP//AAABAA=="/>
              </a:ext>
            </a:extLst>
          </p:cNvSpPr>
          <p:nvPr>
            <p:ph type="ftr" sz="quarter" idx="3"/>
          </p:nvPr>
        </p:nvSpPr>
        <p:spPr>
          <a:xfrm>
            <a:off x="4166235" y="6356985"/>
            <a:ext cx="3859530" cy="364490"/>
          </a:xfrm>
          <a:prstGeom prst="rect">
            <a:avLst/>
          </a:prstGeom>
          <a:noFill/>
          <a:ln>
            <a:noFill/>
          </a:ln>
          <a:effectLst/>
        </p:spPr>
        <p:txBody>
          <a:bodyPr vert="horz" wrap="square" numCol="1" spcCol="215900" anchor="ctr">
            <a:prstTxWarp prst="textNoShape">
              <a:avLst/>
            </a:prstTxWarp>
          </a:bodyPr>
          <a:lstStyle>
            <a:lvl1pPr algn="ctr">
              <a:defRPr sz="1200"/>
            </a:lvl1pPr>
          </a:lstStyle>
          <a:p>
            <a:pPr/>
            <a:fld id="{68EE5D1F-5185-BBAB-CB56-A7FE13183DF2}" type="footer">
              <a:t/>
            </a:fld>
          </a:p>
        </p:txBody>
      </p:sp>
      <p:sp>
        <p:nvSpPr>
          <p:cNvPr id="6" name="SlideNumberArea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8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TUAABsnAABARwAAWSkAABAAAAAmAAAACAAAAP//////////MAAAABQAAAAAAAAAAAD//wAAAQAAAP//AAABAA=="/>
              </a:ext>
            </a:extLst>
          </p:cNvSpPr>
          <p:nvPr>
            <p:ph type="sldNum" sz="quarter" idx="4"/>
          </p:nvPr>
        </p:nvSpPr>
        <p:spPr>
          <a:xfrm>
            <a:off x="8738235" y="6356985"/>
            <a:ext cx="2844165" cy="364490"/>
          </a:xfrm>
          <a:prstGeom prst="rect">
            <a:avLst/>
          </a:prstGeom>
          <a:noFill/>
          <a:ln>
            <a:noFill/>
          </a:ln>
          <a:effectLst/>
        </p:spPr>
        <p:txBody>
          <a:bodyPr vert="horz" wrap="square" numCol="1" spcCol="215900" anchor="ctr">
            <a:prstTxWarp prst="textNoShape">
              <a:avLst/>
            </a:prstTxWarp>
          </a:bodyPr>
          <a:lstStyle>
            <a:lvl1pPr algn="r">
              <a:defRPr sz="1200"/>
            </a:lvl1pPr>
          </a:lstStyle>
          <a:p>
            <a:pPr/>
            <a:fld id="{52D4CE5D-13BF-8138-F16C-E56D802207B0}" type="slidenum">
              <a:t/>
            </a:fl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prHF dtFmt="0"/>
  </p:hf>
  <p:txStyles>
    <p:titleStyle>
      <a:lvl1pPr marL="0" marR="0" indent="0" algn="ctr" defTabSz="457200">
        <a:hyphen val="0"/>
        <a:lnSpc>
          <a:spcPct val="100000"/>
        </a:lnSpc>
        <a:spcBef>
          <a:spcPts val="0"/>
        </a:spcBef>
        <a:spcAft>
          <a:spcPts val="0"/>
        </a:spcAft>
        <a:buNone/>
        <p:prBullet>
          <a:buNone/>
        </p:prBullet>
        <a:tabLst/>
        <a:defRPr sz="4400" b="0" i="0" u="none" strike="noStrike" kern="1" spc="0" prSpc="50" pitch="50" baseline="0">
          <a:solidFill>
            <a:schemeClr val="tx2"/>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9pPr>
    </p:titleStyle>
    <p:bodyStyle>
      <a:lvl1pPr marL="342900" marR="0" indent="-342900" algn="l" defTabSz="457200">
        <a:hyphen val="0"/>
        <a:lnSpc>
          <a:spcPct val="100000"/>
        </a:lnSpc>
        <a:spcBef>
          <a:spcPts val="0"/>
        </a:spcBef>
        <a:spcAft>
          <a:spcPts val="0"/>
        </a:spcAft>
        <a:buClrTx/>
        <a:buSzTx/>
        <a:buFontTx/>
        <a:buChar char="•"/>
        <p:prBullet>
          <a:buChar char="•">
            <a:pos y="0"/>
            <a:buClrTx/>
            <a:buSzTx/>
            <a:buFontTx/>
          </a:buChar>
        </p:prBullet>
        <a:tabLst/>
        <a:defRPr sz="32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1pPr>
      <a:lvl2pPr marL="742950" marR="0" indent="-285750" algn="l" defTabSz="457200">
        <a:hyphen val="0"/>
        <a:lnSpc>
          <a:spcPct val="100000"/>
        </a:lnSpc>
        <a:spcBef>
          <a:spcPts val="0"/>
        </a:spcBef>
        <a:spcAft>
          <a:spcPts val="0"/>
        </a:spcAft>
        <a:buClrTx/>
        <a:buSzTx/>
        <a:buFontTx/>
        <a:buChar char="–"/>
        <p:prBullet>
          <a:buChar char="–">
            <a:pos y="0"/>
            <a:buClrTx/>
            <a:buSzTx/>
            <a:buFontTx/>
          </a:buChar>
        </p:prBullet>
        <a:tabLst/>
        <a:defRPr sz="2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2pPr>
      <a:lvl3pPr marL="11430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4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3pPr>
      <a:lvl4pPr marL="16002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4pPr>
      <a:lvl5pPr marL="20574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5pPr>
      <a:lvl6pPr marL="25146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6pPr>
      <a:lvl7pPr marL="29718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7pPr>
      <a:lvl8pPr marL="34290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8pPr>
      <a:lvl9pPr marL="3886200" marR="0" indent="-228600" algn="l" defTabSz="457200">
        <a:hyphen val="0"/>
        <a:lnSpc>
          <a:spcPct val="100000"/>
        </a:lnSpc>
        <a:spcBef>
          <a:spcPts val="0"/>
        </a:spcBef>
        <a:spcAft>
          <a:spcPts val="0"/>
        </a:spcAft>
        <a:buClrTx/>
        <a:buSzTx/>
        <a:buFontTx/>
        <a:buChar char="•"/>
        <p:prBullet>
          <a:buChar char="•">
            <a:pos y="0"/>
            <a:buClrTx/>
            <a:buSzTx/>
            <a:buFontTx/>
          </a:buChar>
        </p:prBullet>
        <a:tabLst/>
        <a:defRPr sz="20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9pPr>
    </p:bodyStyle>
    <p:otherStyle>
      <a:lvl1pPr marL="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1pPr>
      <a:lvl2pPr marL="4572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2pPr>
      <a:lvl3pPr marL="9144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3pPr>
      <a:lvl4pPr marL="13716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4pPr>
      <a:lvl5pPr marL="18288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5pPr>
      <a:lvl6pPr marL="22860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6pPr>
      <a:lvl7pPr marL="27432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7pPr>
      <a:lvl8pPr marL="32004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8pPr>
      <a:lvl9pPr marL="3657600" marR="0" indent="0" algn="l" defTabSz="457200">
        <a:hyphen val="0"/>
        <a:lnSpc>
          <a:spcPct val="100000"/>
        </a:lnSpc>
        <a:spcBef>
          <a:spcPts val="0"/>
        </a:spcBef>
        <a:spcAft>
          <a:spcPts val="0"/>
        </a:spcAft>
        <a:buNone/>
        <p:prBullet>
          <a:buNone/>
        </p:prBullet>
        <a:tabLst/>
        <a:defRPr sz="1800" b="0" i="0" u="none" strike="noStrike" kern="1" spc="0" prSpc="50" pitch="50" baseline="0">
          <a:solidFill>
            <a:schemeClr val="tx1"/>
          </a:solidFill>
          <a:effectLst/>
          <a:txBgFill val="auto"/>
          <a:latin typeface="Calibri" pitchFamily="2" charset="0"/>
          <a:ea typeface="SimSun" pitchFamily="0" charset="0"/>
          <a:cs typeface="Times New Roman"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SlideTitle1"/>
          <p:cNvSpPr>
            <a:spLocks noGrp="1" noChangeArrowheads="1"/>
            <a:extLst>
              <a:ext uri="smNativeData">
                <pr:smNativeData xmlns:pr="smNativeData" xmlns="smNativeData" val="SMDATA_17_6cTkXxMAAAAlAAAAZAAAAA8BAAAAkAAAAEgAAACQAAAASAAAAAAAAAAB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oAUAABoNAABgRQAAJhYAAAAAAAAmAAAACAAAAAEAAAAAAAAAMAAAABQAAAAAAAAAAAD//wAAAQAAAP//AAABAA=="/>
              </a:ext>
            </a:extLst>
          </p:cNvSpPr>
          <p:nvPr>
            <p:ph type="ctrTitle"/>
          </p:nvPr>
        </p:nvSpPr>
        <p:spPr>
          <a:xfrm>
            <a:off x="914400" y="2129790"/>
            <a:ext cx="10363200" cy="1470660"/>
          </a:xfrm>
        </p:spPr>
        <p:txBody>
          <a:bodyPr/>
          <a:lstStyle/>
          <a:p>
            <a:pPr/>
            <a:r>
              <a:rPr>
                <a:solidFill>
                  <a:srgbClr val="00FF00"/>
                </a:solidFill>
              </a:rPr>
              <a:t>„→</a:t>
            </a:r>
            <a:r>
              <a:t>“ Schriftart „Calibri“</a:t>
            </a:r>
          </a:p>
        </p:txBody>
      </p:sp>
      <p:sp>
        <p:nvSpPr>
          <p:cNvPr id="3" name="SlideSubtitle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QAsAAOgXAADAPwAAsCIAAAAAAAAmAAAACAAAAAEAAAAAAAAAMAAAABQAAAAAAAAAAAD//wAAAQAAAP//AAABAA=="/>
              </a:ext>
            </a:extLst>
          </p:cNvSpPr>
          <p:nvPr>
            <p:ph type="subTitle" idx="1"/>
          </p:nvPr>
        </p:nvSpPr>
        <p:spPr>
          <a:xfrm>
            <a:off x="1828800" y="3886200"/>
            <a:ext cx="8534400" cy="1752600"/>
          </a:xfrm>
        </p:spPr>
        <p:txBody>
          <a:bodyPr/>
          <a:lstStyle/>
          <a:p>
            <a:pPr>
              <a:defRPr>
                <a:latin typeface="Bitstream Vera Sans" pitchFamily="1" charset="0"/>
                <a:ea typeface="Bitstream Vera Sans" pitchFamily="1" charset="0"/>
                <a:cs typeface="Bitstream Vera Sans" pitchFamily="1" charset="0"/>
              </a:defRPr>
            </a:pPr>
            <a:r>
              <a:rPr>
                <a:solidFill>
                  <a:srgbClr val="FF0000"/>
                </a:solidFill>
              </a:rPr>
              <a:t>„→“  </a:t>
            </a:r>
            <a:r>
              <a:t>Schriftart „Bitstream Vera Sans“</a:t>
            </a:r>
          </a:p>
          <a:p>
            <a:pPr>
              <a:defRPr>
                <a:latin typeface="Bitstream Vera Sans" pitchFamily="1" charset="0"/>
                <a:ea typeface="Bitstream Vera Sans" pitchFamily="1" charset="0"/>
                <a:cs typeface="Bitstream Vera Sans" pitchFamily="1" charset="0"/>
              </a:defRPr>
            </a:pPr>
            <a:r>
              <a:t>Das erste Zeichen sollte oben wie unten gleich aussehen!</a:t>
            </a:r>
          </a:p>
          <a:p>
            <a:pPr>
              <a:defRPr sz="2200">
                <a:latin typeface="Bitstream Vera Sans" pitchFamily="1" charset="0"/>
                <a:ea typeface="Bitstream Vera Sans" pitchFamily="1" charset="0"/>
                <a:cs typeface="Bitstream Vera Sans" pitchFamily="1" charset="0"/>
              </a:defRPr>
            </a:pPr>
            <a:r>
              <a:t>viewtopic.php?f=368&amp;t=26886&amp;p=130589#p130589</a:t>
            </a:r>
          </a:p>
        </p:txBody>
      </p:sp>
    </p:spTree>
  </p:cSld>
  <p:clrMapOvr>
    <a:masterClrMapping/>
  </p:clrMapOvr>
  <p:timing>
    <p:tnLst>
      <p:par>
        <p:cTn id="1" dur="indefinite" restart="never" nodeType="tmRoot"/>
      </p:par>
    </p:tnLst>
  </p:timing>
</p:sld>
</file>

<file path=ppt/slides/slide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AAAAAAmAAAACAAAAAEAAAAAAAAAMAAAABQAAAAAAAAAAAD//wAAAQAAAP//AAABAA=="/>
              </a:ext>
            </a:extLst>
          </p:cNvSpPr>
          <p:nvPr>
            <p:ph type="title"/>
          </p:nvPr>
        </p:nvSpPr>
        <p:spPr>
          <a:xfrm>
            <a:off x="609600" y="273050"/>
            <a:ext cx="4011295" cy="1162050"/>
          </a:xfrm>
        </p:spPr>
        <p:txBody>
          <a:bodyPr/>
          <a:lstStyle/>
          <a:p>
            <a:pPr/>
          </a:p>
        </p:txBody>
      </p:sp>
      <p:sp>
        <p:nvSpPr>
          <p:cNvPr id="3" name="Folien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AAAAAAmAAAACAAAAAGAAAAAAAAAMAAAABQAAAAAAAAAAAD//wAAAQAAAP//AAABAA=="/>
              </a:ext>
            </a:extLst>
          </p:cNvSpPr>
          <p:nvPr>
            <p:ph type="body"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a:defRPr sz="1800">
                <a:solidFill>
                  <a:srgbClr val="007F00"/>
                </a:solidFill>
              </a:defRPr>
            </a:pPr>
            <a:r>
              <a:t>→ Pfeil-nach-rechts erzeugt aus den beiden Zeichen Minus und größer &gt;, hier funktioniert es</a:t>
            </a:r>
          </a:p>
          <a:p>
            <a:pPr>
              <a:defRPr sz="1800">
                <a:solidFill>
                  <a:srgbClr val="007F00"/>
                </a:solidFill>
              </a:defRPr>
            </a:pPr>
            <a:r>
              <a:t>In der Schrift Calibri ist die Ersetzung kein Problem.</a:t>
            </a:r>
          </a:p>
          <a:p>
            <a:pPr>
              <a:defRPr sz="2400">
                <a:latin typeface="Bitstream Vera Sans" pitchFamily="1" charset="0"/>
                <a:ea typeface="Bitstream Vera Sans" pitchFamily="1" charset="0"/>
                <a:cs typeface="Bitstream Vera Sans" pitchFamily="1" charset="0"/>
              </a:defRPr>
            </a:pPr>
            <a:r>
              <a:t>Diese Zeile ist in „Bitstream Vera Sans“ geschrieben. Hier wird kein Pfeil dargestellt, sondern ein Rechteck als Platzhalter für ein </a:t>
            </a:r>
            <a:r>
              <a:rPr>
                <a:solidFill>
                  <a:srgbClr val="FF0000"/>
                </a:solidFill>
              </a:rPr>
              <a:t>nicht druckbares Zeichen → </a:t>
            </a:r>
          </a:p>
          <a:p>
            <a:pPr>
              <a:defRPr>
                <a:latin typeface="Bitstream Vera Sans" pitchFamily="1" charset="0"/>
                <a:ea typeface="Bitstream Vera Sans" pitchFamily="1" charset="0"/>
                <a:cs typeface="Bitstream Vera Sans" pitchFamily="1" charset="0"/>
              </a:defRPr>
            </a:pPr>
            <a:r>
              <a:t>Der Textbaustein soll auch den Zeichensatz speichern, d.h. ggfs. umschalten, damit die richtige Darstellung erfolgt. </a:t>
            </a:r>
            <a:r>
              <a:rPr>
                <a:solidFill>
                  <a:schemeClr val="folHlink"/>
                </a:solidFill>
                <a:latin typeface="Times New Roman" pitchFamily="1" charset="0"/>
                <a:ea typeface="Times New Roman" pitchFamily="1" charset="0"/>
                <a:cs typeface="Times New Roman" pitchFamily="1" charset="0"/>
              </a:rPr>
              <a:t>→ </a:t>
            </a:r>
          </a:p>
        </p:txBody>
      </p:sp>
      <p:sp>
        <p:nvSpPr>
          <p:cNvPr id="4" name="Folien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AAAAAAmAAAACAAAAAEAAAAAAAAAMAAAABQAAAAAAAAAAAD//wAAAQAAAP//AAABAA=="/>
              </a:ext>
            </a:extLst>
          </p:cNvSpPr>
          <p:nvPr>
            <p:ph type="body" idx="2"/>
          </p:nvPr>
        </p:nvSpPr>
        <p:spPr>
          <a:xfrm>
            <a:off x="609600" y="1435100"/>
            <a:ext cx="4011295" cy="4691380"/>
          </a:xfrm>
        </p:spPr>
        <p:txBody>
          <a:bodyPr/>
          <a:lstStyle/>
          <a:p>
            <a:pPr>
              <a:defRPr sz="2600">
                <a:latin typeface="Arial" pitchFamily="1" charset="0"/>
                <a:ea typeface="Arial" pitchFamily="1" charset="0"/>
                <a:cs typeface="Arial" pitchFamily="1" charset="0"/>
              </a:defRPr>
            </a:pPr>
            <a:r>
              <a:t>Menüleiste klassisch </a:t>
            </a:r>
            <a:r>
              <a:rPr>
                <a:solidFill>
                  <a:schemeClr val="accent2"/>
                </a:solidFill>
              </a:rPr>
              <a:t>EINFÜGEN → TEXTBAUSTEIN</a:t>
            </a:r>
            <a:r>
              <a:t> soll aus den beiden Zeichen Minus und größer „&gt;“ einen Pfeil nach rechts als 1 Symbolzeichen erzeugen, im Font Arial z.B. zu finden als Unicode-Zeichen Code 2192 </a:t>
            </a:r>
            <a:r>
              <a:rPr>
                <a:solidFill>
                  <a:srgbClr val="00FF00"/>
                </a:solidFill>
              </a:rPr>
              <a:t>→ </a:t>
            </a:r>
          </a:p>
        </p:txBody>
      </p:sp>
    </p:spTree>
  </p:cSld>
  <p:clrMapOvr>
    <a:masterClrMapping/>
  </p:clrMapOvr>
  <p:timing>
    <p:tnLst>
      <p:par>
        <p:cTn id="1" dur="indefinite" restart="never" nodeType="tmRoot"/>
      </p:par>
    </p:tnLst>
  </p:timing>
</p:sld>
</file>

<file path=ppt/slides/slide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AAAAAAmAAAACAAAAAEAAAAAAAAAMAAAABQAAAAAAAAAAAD//wAAAQAAAP//AAABAA=="/>
              </a:ext>
            </a:extLst>
          </p:cNvSpPr>
          <p:nvPr>
            <p:ph type="title"/>
          </p:nvPr>
        </p:nvSpPr>
        <p:spPr>
          <a:xfrm>
            <a:off x="609600" y="273050"/>
            <a:ext cx="4011295" cy="1162050"/>
          </a:xfrm>
        </p:spPr>
        <p:txBody>
          <a:bodyPr/>
          <a:lstStyle/>
          <a:p>
            <a:pPr/>
          </a:p>
        </p:txBody>
      </p:sp>
      <p:sp>
        <p:nvSpPr>
          <p:cNvPr id="3" name="Folien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AAAAAAmAAAACAAAAAGAAAAAAAAAMAAAABQAAAAAAAAAAAD//wAAAQAAAP//AAABAA=="/>
              </a:ext>
            </a:extLst>
          </p:cNvSpPr>
          <p:nvPr>
            <p:ph type="body"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a:defRPr sz="2600">
                <a:solidFill>
                  <a:srgbClr val="007F00"/>
                </a:solidFill>
              </a:defRPr>
            </a:pPr>
            <a:r>
              <a:t>Wie beseitigt man den Fehler?</a:t>
            </a:r>
          </a:p>
          <a:p>
            <a:pPr>
              <a:defRPr sz="2600">
                <a:solidFill>
                  <a:srgbClr val="007F00"/>
                </a:solidFill>
              </a:defRPr>
            </a:pPr>
            <a:r>
              <a:t>per Hand muss man das Platzhalterzeichen markieren und den Font wechseln, z.B. in Calibri. Schon taucht der Pfeil auf. Der restliche Text kann in Bitstream Vera Sans bleiben, wie er war:</a:t>
            </a:r>
          </a:p>
          <a:p>
            <a:pPr>
              <a:defRPr sz="2400">
                <a:latin typeface="Bitstream Vera Sans" pitchFamily="1" charset="0"/>
                <a:ea typeface="Bitstream Vera Sans" pitchFamily="1" charset="0"/>
                <a:cs typeface="Bitstream Vera Sans" pitchFamily="1" charset="0"/>
              </a:defRPr>
            </a:pPr>
            <a:r>
              <a:t>Diese Zeile ist in Bitstream Vera Sans geschrieben. Hier wird kein Pfeil dargestellt, sondern ein Rechteck als Platzhalter für ein </a:t>
            </a:r>
            <a:r>
              <a:rPr>
                <a:solidFill>
                  <a:srgbClr val="FF0000"/>
                </a:solidFill>
              </a:rPr>
              <a:t>nicht druckbares Zeichen </a:t>
            </a:r>
            <a:r>
              <a:rPr>
                <a:solidFill>
                  <a:srgbClr val="FF0000"/>
                </a:solidFill>
                <a:latin typeface="Calibri" pitchFamily="2" charset="0"/>
                <a:ea typeface="Calibri" pitchFamily="2" charset="0"/>
                <a:cs typeface="Calibri" pitchFamily="2" charset="0"/>
              </a:rPr>
              <a:t>→</a:t>
            </a:r>
            <a:r>
              <a:rPr>
                <a:solidFill>
                  <a:srgbClr val="FF0000"/>
                </a:solidFill>
              </a:rPr>
              <a:t> </a:t>
            </a:r>
            <a:r>
              <a:t>es sei denn, man wechselt per Hand die Fontdatei.</a:t>
            </a:r>
          </a:p>
          <a:p>
            <a:pPr>
              <a:defRPr sz="1600">
                <a:latin typeface="Bitstream Vera Sans" pitchFamily="1" charset="0"/>
                <a:ea typeface="Bitstream Vera Sans" pitchFamily="1" charset="0"/>
                <a:cs typeface="Bitstream Vera Sans" pitchFamily="1" charset="0"/>
              </a:defRPr>
            </a:pPr>
            <a:r>
              <a:t>Lösung: Der Textbaustein soll auch den Zeichensatz speichern, d.h. ggfs. umschalten, damit die richtige Darstellung erfolgt. </a:t>
            </a:r>
            <a:r>
              <a:rPr>
                <a:solidFill>
                  <a:schemeClr val="folHlink"/>
                </a:solidFill>
                <a:latin typeface="Times New Roman" pitchFamily="1" charset="0"/>
                <a:ea typeface="Times New Roman" pitchFamily="1" charset="0"/>
                <a:cs typeface="Times New Roman" pitchFamily="1" charset="0"/>
              </a:rPr>
              <a:t>→ </a:t>
            </a:r>
          </a:p>
        </p:txBody>
      </p:sp>
      <p:sp>
        <p:nvSpPr>
          <p:cNvPr id="4" name="Folien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AAAAAAmAAAACAAAAAEAAAAAAAAAMAAAABQAAAAAAAAAAAD//wAAAQAAAP//AAABAA=="/>
              </a:ext>
            </a:extLst>
          </p:cNvSpPr>
          <p:nvPr>
            <p:ph type="body" idx="2"/>
          </p:nvPr>
        </p:nvSpPr>
        <p:spPr>
          <a:xfrm>
            <a:off x="609600" y="1435100"/>
            <a:ext cx="4011295" cy="4691380"/>
          </a:xfrm>
        </p:spPr>
        <p:txBody>
          <a:bodyPr/>
          <a:lstStyle/>
          <a:p>
            <a:pPr>
              <a:defRPr sz="2600">
                <a:latin typeface="Arial" pitchFamily="1" charset="0"/>
                <a:ea typeface="Arial" pitchFamily="1" charset="0"/>
                <a:cs typeface="Arial" pitchFamily="1" charset="0"/>
              </a:defRPr>
            </a:pPr>
            <a:r>
              <a:t>Menüleiste klassisch </a:t>
            </a:r>
            <a:r>
              <a:rPr>
                <a:solidFill>
                  <a:schemeClr val="accent2"/>
                </a:solidFill>
              </a:rPr>
              <a:t>EINFÜGEN → TEXTBAUSTEIN</a:t>
            </a:r>
            <a:r>
              <a:t> soll aus den beiden Zeichen Minus und größer „&gt;“ einen Pfeil nach rechts als 1 Symbolzeichen erzeugen, im Font Arial z.B. zu finden als Unicode-Zeichen Code 2192 </a:t>
            </a:r>
            <a:r>
              <a:rPr>
                <a:solidFill>
                  <a:srgbClr val="00FF00"/>
                </a:solidFill>
              </a:rPr>
              <a:t>→ </a:t>
            </a:r>
          </a:p>
        </p:txBody>
      </p:sp>
    </p:spTree>
  </p:cSld>
  <p:clrMapOvr>
    <a:masterClrMapping/>
  </p:clrMapOvr>
  <p:timing>
    <p:tnLst>
      <p:par>
        <p:cTn id="1" dur="indefinite" restart="never" nodeType="tmRoot"/>
      </p:par>
    </p:tnLst>
  </p:timing>
</p:sld>
</file>

<file path=ppt/slides/slide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AAAAAAmAAAACAAAAAEAAAAAAAAAMAAAABQAAAAAAAAAAAD//wAAAQAAAP//AAABAA=="/>
              </a:ext>
            </a:extLst>
          </p:cNvSpPr>
          <p:nvPr>
            <p:ph type="title"/>
          </p:nvPr>
        </p:nvSpPr>
        <p:spPr>
          <a:xfrm>
            <a:off x="609600" y="273050"/>
            <a:ext cx="4011295" cy="1162050"/>
          </a:xfrm>
        </p:spPr>
        <p:txBody>
          <a:bodyPr/>
          <a:lstStyle/>
          <a:p>
            <a:pPr/>
          </a:p>
        </p:txBody>
      </p:sp>
      <p:sp>
        <p:nvSpPr>
          <p:cNvPr id="3" name="Folien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AAAAAAmAAAACAAAAAGAAAAAAAAAMAAAABQAAAAAAAAAAAD//wAAAQAAAP//AAABAA=="/>
              </a:ext>
            </a:extLst>
          </p:cNvSpPr>
          <p:nvPr>
            <p:ph type="body"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marL="0" indent="0">
              <a:buNone/>
              <p:prBullet>
                <a:buNone/>
              </p:prBullet>
              <a:defRPr sz="900">
                <a:latin typeface="Times New Roman" pitchFamily="1" charset="0"/>
                <a:ea typeface="Times New Roman" pitchFamily="1" charset="0"/>
                <a:cs typeface="Times New Roman" pitchFamily="1" charset="0"/>
              </a:defRPr>
            </a:pPr>
            <a:r>
              <a:t>SoftMaker Presentations System Information</a:t>
            </a:r>
          </a:p>
          <a:p>
            <a:pPr marL="0" indent="0">
              <a:buNone/>
              <p:prBullet>
                <a:buNone/>
              </p:prBullet>
              <a:defRPr sz="900">
                <a:latin typeface="Times New Roman" pitchFamily="1" charset="0"/>
                <a:ea typeface="Times New Roman" pitchFamily="1" charset="0"/>
                <a:cs typeface="Times New Roman" pitchFamily="1" charset="0"/>
              </a:defRPr>
            </a:pPr>
            <a:r>
              <a:t>Revision: 1024</a:t>
            </a:r>
          </a:p>
          <a:p>
            <a:pPr marL="0" indent="0">
              <a:buNone/>
              <p:prBullet>
                <a:buNone/>
              </p:prBullet>
              <a:defRPr sz="900">
                <a:latin typeface="Times New Roman" pitchFamily="1" charset="0"/>
                <a:ea typeface="Times New Roman" pitchFamily="1" charset="0"/>
                <a:cs typeface="Times New Roman" pitchFamily="1" charset="0"/>
              </a:defRPr>
            </a:pPr>
            <a:r>
              <a:t>---</a:t>
            </a:r>
          </a:p>
          <a:p>
            <a:pPr marL="0" indent="0">
              <a:buNone/>
              <p:prBullet>
                <a:buNone/>
              </p:prBullet>
              <a:defRPr sz="900">
                <a:latin typeface="Times New Roman" pitchFamily="1" charset="0"/>
                <a:ea typeface="Times New Roman" pitchFamily="1" charset="0"/>
                <a:cs typeface="Times New Roman" pitchFamily="1" charset="0"/>
              </a:defRPr>
            </a:pPr>
            <a:r>
              <a:t>Linux distribution detection results: [3] ; "openSUSE Leap 15.2" ; "15.2"</a:t>
            </a:r>
          </a:p>
          <a:p>
            <a:pPr marL="0" indent="0">
              <a:buNone/>
              <p:prBullet>
                <a:buNone/>
              </p:prBullet>
              <a:defRPr sz="900">
                <a:latin typeface="Times New Roman" pitchFamily="1" charset="0"/>
                <a:ea typeface="Times New Roman" pitchFamily="1" charset="0"/>
                <a:cs typeface="Times New Roman" pitchFamily="1" charset="0"/>
              </a:defRPr>
            </a:pPr>
            <a:r>
              <a:t>Linux kernel info: Linux BASIS4 5.3.18-lp152.57-default #1 SMP Fri Dec 4 07:27:58 UTC 2020 (7be5551) x86_64</a:t>
            </a:r>
          </a:p>
          <a:p>
            <a:pPr marL="0" indent="0">
              <a:buNone/>
              <p:prBullet>
                <a:buNone/>
              </p:prBullet>
              <a:defRPr sz="900">
                <a:latin typeface="Times New Roman" pitchFamily="1" charset="0"/>
                <a:ea typeface="Times New Roman" pitchFamily="1" charset="0"/>
                <a:cs typeface="Times New Roman" pitchFamily="1" charset="0"/>
              </a:defRPr>
            </a:pPr>
            <a:r>
              <a:t>List of found distribution file names and their content:</a:t>
            </a:r>
          </a:p>
          <a:p>
            <a:pPr marL="0" indent="0">
              <a:buNone/>
              <p:prBullet>
                <a:buNone/>
              </p:prBullet>
              <a:defRPr sz="900">
                <a:latin typeface="Times New Roman" pitchFamily="1" charset="0"/>
                <a:ea typeface="Times New Roman" pitchFamily="1" charset="0"/>
                <a:cs typeface="Times New Roman" pitchFamily="1" charset="0"/>
              </a:defRPr>
            </a:pPr>
            <a:r>
              <a:t>&gt;&gt;&gt; File /etc/os-release &lt;&lt;&lt;</a:t>
            </a:r>
          </a:p>
          <a:p>
            <a:pPr marL="0" indent="0">
              <a:buNone/>
              <p:prBullet>
                <a:buNone/>
              </p:prBullet>
              <a:defRPr sz="900">
                <a:latin typeface="Times New Roman" pitchFamily="1" charset="0"/>
                <a:ea typeface="Times New Roman" pitchFamily="1" charset="0"/>
                <a:cs typeface="Times New Roman" pitchFamily="1" charset="0"/>
              </a:defRPr>
            </a:pPr>
            <a:r>
              <a:t>NAME="openSUSE Leap"</a:t>
            </a:r>
          </a:p>
          <a:p>
            <a:pPr marL="0" indent="0">
              <a:buNone/>
              <p:prBullet>
                <a:buNone/>
              </p:prBullet>
              <a:defRPr sz="900">
                <a:latin typeface="Times New Roman" pitchFamily="1" charset="0"/>
                <a:ea typeface="Times New Roman" pitchFamily="1" charset="0"/>
                <a:cs typeface="Times New Roman" pitchFamily="1" charset="0"/>
              </a:defRPr>
            </a:pPr>
            <a:r>
              <a:t>VERSION="15.2"</a:t>
            </a:r>
          </a:p>
          <a:p>
            <a:pPr marL="0" indent="0">
              <a:buNone/>
              <p:prBullet>
                <a:buNone/>
              </p:prBullet>
              <a:defRPr sz="900">
                <a:latin typeface="Times New Roman" pitchFamily="1" charset="0"/>
                <a:ea typeface="Times New Roman" pitchFamily="1" charset="0"/>
                <a:cs typeface="Times New Roman" pitchFamily="1" charset="0"/>
              </a:defRPr>
            </a:pPr>
            <a:r>
              <a:t>ID="opensuse-leap"</a:t>
            </a:r>
          </a:p>
          <a:p>
            <a:pPr marL="0" indent="0">
              <a:buNone/>
              <p:prBullet>
                <a:buNone/>
              </p:prBullet>
              <a:defRPr sz="900">
                <a:latin typeface="Times New Roman" pitchFamily="1" charset="0"/>
                <a:ea typeface="Times New Roman" pitchFamily="1" charset="0"/>
                <a:cs typeface="Times New Roman" pitchFamily="1" charset="0"/>
              </a:defRPr>
            </a:pPr>
            <a:r>
              <a:t>ID_LIKE="suse opensuse"</a:t>
            </a:r>
          </a:p>
          <a:p>
            <a:pPr marL="0" indent="0">
              <a:buNone/>
              <p:prBullet>
                <a:buNone/>
              </p:prBullet>
              <a:defRPr sz="900">
                <a:latin typeface="Times New Roman" pitchFamily="1" charset="0"/>
                <a:ea typeface="Times New Roman" pitchFamily="1" charset="0"/>
                <a:cs typeface="Times New Roman" pitchFamily="1" charset="0"/>
              </a:defRPr>
            </a:pPr>
            <a:r>
              <a:t>VERSION_ID="15.2"</a:t>
            </a:r>
          </a:p>
          <a:p>
            <a:pPr marL="0" indent="0">
              <a:buNone/>
              <p:prBullet>
                <a:buNone/>
              </p:prBullet>
              <a:defRPr sz="900">
                <a:latin typeface="Times New Roman" pitchFamily="1" charset="0"/>
                <a:ea typeface="Times New Roman" pitchFamily="1" charset="0"/>
                <a:cs typeface="Times New Roman" pitchFamily="1" charset="0"/>
              </a:defRPr>
            </a:pPr>
            <a:r>
              <a:t>PRETTY_NAME="openSUSE Leap 15.2"</a:t>
            </a:r>
          </a:p>
          <a:p>
            <a:pPr marL="0" indent="0">
              <a:buNone/>
              <p:prBullet>
                <a:buNone/>
              </p:prBullet>
              <a:defRPr sz="900">
                <a:latin typeface="Times New Roman" pitchFamily="1" charset="0"/>
                <a:ea typeface="Times New Roman" pitchFamily="1" charset="0"/>
                <a:cs typeface="Times New Roman" pitchFamily="1" charset="0"/>
              </a:defRPr>
            </a:pPr>
            <a:r>
              <a:t>ANSI_COLOR="0;32"</a:t>
            </a:r>
          </a:p>
          <a:p>
            <a:pPr marL="0" indent="0">
              <a:buNone/>
              <p:prBullet>
                <a:buNone/>
              </p:prBullet>
              <a:defRPr sz="900">
                <a:latin typeface="Times New Roman" pitchFamily="1" charset="0"/>
                <a:ea typeface="Times New Roman" pitchFamily="1" charset="0"/>
                <a:cs typeface="Times New Roman" pitchFamily="1" charset="0"/>
              </a:defRPr>
            </a:pPr>
            <a:r>
              <a:t>CPE_NAME="cpe:/o:opensuse:leap:15.2"</a:t>
            </a:r>
          </a:p>
          <a:p>
            <a:pPr marL="0" indent="0">
              <a:buNone/>
              <p:prBullet>
                <a:buNone/>
              </p:prBullet>
              <a:defRPr sz="900">
                <a:latin typeface="Times New Roman" pitchFamily="1" charset="0"/>
                <a:ea typeface="Times New Roman" pitchFamily="1" charset="0"/>
                <a:cs typeface="Times New Roman" pitchFamily="1" charset="0"/>
              </a:defRPr>
            </a:pPr>
            <a:r>
              <a:t>BUG_REPORT_URL="https://bugs.opensuse.org"</a:t>
            </a:r>
          </a:p>
          <a:p>
            <a:pPr marL="0" indent="0">
              <a:buNone/>
              <p:prBullet>
                <a:buNone/>
              </p:prBullet>
              <a:defRPr sz="900">
                <a:latin typeface="Times New Roman" pitchFamily="1" charset="0"/>
                <a:ea typeface="Times New Roman" pitchFamily="1" charset="0"/>
                <a:cs typeface="Times New Roman" pitchFamily="1" charset="0"/>
              </a:defRPr>
            </a:pPr>
            <a:r>
              <a:t>HOME_URL="https://www.opensuse.org/"</a:t>
            </a:r>
          </a:p>
          <a:p>
            <a:pPr marL="0" indent="0">
              <a:buNone/>
              <p:prBullet>
                <a:buNone/>
              </p:prBullet>
              <a:defRPr sz="900">
                <a:latin typeface="Times New Roman" pitchFamily="1" charset="0"/>
                <a:ea typeface="Times New Roman" pitchFamily="1" charset="0"/>
                <a:cs typeface="Times New Roman" pitchFamily="1" charset="0"/>
              </a:defRPr>
            </a:pPr>
            <a:r>
              <a:t>---</a:t>
            </a:r>
          </a:p>
          <a:p>
            <a:pPr marL="0" indent="0">
              <a:buNone/>
              <p:prBullet>
                <a:buNone/>
              </p:prBullet>
              <a:defRPr sz="900">
                <a:latin typeface="Times New Roman" pitchFamily="1" charset="0"/>
                <a:ea typeface="Times New Roman" pitchFamily="1" charset="0"/>
                <a:cs typeface="Times New Roman" pitchFamily="1" charset="0"/>
              </a:defRPr>
            </a:pPr>
            <a:r>
              <a:t>*** File info ***</a:t>
            </a:r>
          </a:p>
          <a:p>
            <a:pPr marL="0" indent="0">
              <a:buNone/>
              <p:prBullet>
                <a:buNone/>
              </p:prBullet>
              <a:defRPr sz="900">
                <a:latin typeface="Times New Roman" pitchFamily="1" charset="0"/>
                <a:ea typeface="Times New Roman" pitchFamily="1" charset="0"/>
                <a:cs typeface="Times New Roman" pitchFamily="1" charset="0"/>
              </a:defRPr>
            </a:pPr>
            <a:r>
              <a:t>[/home/jb/SoftMaker/Settings/pr21config.ini]</a:t>
            </a:r>
          </a:p>
          <a:p>
            <a:pPr marL="0" indent="0">
              <a:buNone/>
              <p:prBullet>
                <a:buNone/>
              </p:prBullet>
              <a:defRPr sz="900">
                <a:latin typeface="Times New Roman" pitchFamily="1" charset="0"/>
                <a:ea typeface="Times New Roman" pitchFamily="1" charset="0"/>
                <a:cs typeface="Times New Roman" pitchFamily="1" charset="0"/>
              </a:defRPr>
            </a:pPr>
            <a:r>
              <a:t>[pr]</a:t>
            </a:r>
          </a:p>
          <a:p>
            <a:pPr marL="0" indent="0">
              <a:buNone/>
              <p:prBullet>
                <a:buNone/>
              </p:prBullet>
              <a:defRPr sz="900">
                <a:latin typeface="Times New Roman" pitchFamily="1" charset="0"/>
                <a:ea typeface="Times New Roman" pitchFamily="1" charset="0"/>
                <a:cs typeface="Times New Roman" pitchFamily="1" charset="0"/>
              </a:defRPr>
            </a:pPr>
            <a:r>
              <a:t>Handling=1</a:t>
            </a:r>
          </a:p>
          <a:p>
            <a:pPr marL="0" indent="0">
              <a:buNone/>
              <p:prBullet>
                <a:buNone/>
              </p:prBullet>
              <a:defRPr sz="900">
                <a:latin typeface="Times New Roman" pitchFamily="1" charset="0"/>
                <a:ea typeface="Times New Roman" pitchFamily="1" charset="0"/>
                <a:cs typeface="Times New Roman" pitchFamily="1" charset="0"/>
              </a:defRPr>
            </a:pPr>
            <a:r>
              <a:t>DesignPath=/home/jb/SoftMaker/Presentations 2021 designs/</a:t>
            </a:r>
          </a:p>
          <a:p>
            <a:pPr marL="0" indent="0">
              <a:buNone/>
              <p:prBullet>
                <a:buNone/>
              </p:prBullet>
              <a:defRPr sz="900">
                <a:latin typeface="Times New Roman" pitchFamily="1" charset="0"/>
                <a:ea typeface="Times New Roman" pitchFamily="1" charset="0"/>
                <a:cs typeface="Times New Roman" pitchFamily="1" charset="0"/>
              </a:defRPr>
            </a:pPr>
            <a:r>
              <a:t>Documents=/Partition_D/</a:t>
            </a:r>
          </a:p>
          <a:p>
            <a:pPr marL="0" indent="0">
              <a:buNone/>
              <p:prBullet>
                <a:buNone/>
              </p:prBullet>
              <a:defRPr sz="900">
                <a:latin typeface="Times New Roman" pitchFamily="1" charset="0"/>
                <a:ea typeface="Times New Roman" pitchFamily="1" charset="0"/>
                <a:cs typeface="Times New Roman" pitchFamily="1" charset="0"/>
              </a:defRPr>
            </a:pPr>
            <a:r>
              <a:t>Databases=/home/jb/SoftMaker/</a:t>
            </a:r>
          </a:p>
          <a:p>
            <a:pPr marL="0" indent="0">
              <a:buNone/>
              <p:prBullet>
                <a:buNone/>
              </p:prBullet>
              <a:defRPr sz="900">
                <a:latin typeface="Times New Roman" pitchFamily="1" charset="0"/>
                <a:ea typeface="Times New Roman" pitchFamily="1" charset="0"/>
                <a:cs typeface="Times New Roman" pitchFamily="1" charset="0"/>
              </a:defRPr>
            </a:pPr>
            <a:r>
              <a:t>Pictures=/home/jb/SoftMaker/</a:t>
            </a:r>
          </a:p>
          <a:p>
            <a:pPr marL="0" indent="0">
              <a:buNone/>
              <p:prBullet>
                <a:buNone/>
              </p:prBullet>
              <a:defRPr sz="900">
                <a:latin typeface="Times New Roman" pitchFamily="1" charset="0"/>
                <a:ea typeface="Times New Roman" pitchFamily="1" charset="0"/>
                <a:cs typeface="Times New Roman" pitchFamily="1" charset="0"/>
              </a:defRPr>
            </a:pPr>
            <a:r>
              <a:t>Macros=/home/jb/SoftMaker/</a:t>
            </a:r>
          </a:p>
          <a:p>
            <a:pPr marL="0" indent="0">
              <a:buNone/>
              <p:prBullet>
                <a:buNone/>
              </p:prBullet>
              <a:defRPr sz="900">
                <a:latin typeface="Times New Roman" pitchFamily="1" charset="0"/>
                <a:ea typeface="Times New Roman" pitchFamily="1" charset="0"/>
                <a:cs typeface="Times New Roman" pitchFamily="1" charset="0"/>
              </a:defRPr>
            </a:pPr>
            <a:r>
              <a:t>PdfFiles=/Partition_E/SGVHT/2020/Akademie/GR_Grundlagenmodul_1_Tag/</a:t>
            </a:r>
          </a:p>
          <a:p>
            <a:pPr marL="0" indent="0">
              <a:buNone/>
              <p:prBullet>
                <a:buNone/>
              </p:prBullet>
              <a:defRPr sz="900">
                <a:latin typeface="Times New Roman" pitchFamily="1" charset="0"/>
                <a:ea typeface="Times New Roman" pitchFamily="1" charset="0"/>
                <a:cs typeface="Times New Roman" pitchFamily="1" charset="0"/>
              </a:defRPr>
            </a:pPr>
            <a:r>
              <a:t>Designs=/home/jb/SoftMaker/</a:t>
            </a:r>
          </a:p>
          <a:p>
            <a:pPr marL="0" indent="0">
              <a:buNone/>
              <p:prBullet>
                <a:buNone/>
              </p:prBullet>
              <a:defRPr sz="900">
                <a:latin typeface="Times New Roman" pitchFamily="1" charset="0"/>
                <a:ea typeface="Times New Roman" pitchFamily="1" charset="0"/>
                <a:cs typeface="Times New Roman" pitchFamily="1" charset="0"/>
              </a:defRPr>
            </a:pPr>
            <a:r>
              <a:t>FirstLaunch=7</a:t>
            </a:r>
          </a:p>
          <a:p>
            <a:pPr marL="0" indent="0">
              <a:buNone/>
              <p:prBullet>
                <a:buNone/>
              </p:prBullet>
              <a:defRPr sz="900">
                <a:latin typeface="Times New Roman" pitchFamily="1" charset="0"/>
                <a:ea typeface="Times New Roman" pitchFamily="1" charset="0"/>
                <a:cs typeface="Times New Roman" pitchFamily="1" charset="0"/>
              </a:defRPr>
            </a:pPr>
            <a:r>
              <a:t>FileDlgSize=1283,461,0</a:t>
            </a:r>
          </a:p>
          <a:p>
            <a:pPr marL="0" indent="0">
              <a:buNone/>
              <p:prBullet>
                <a:buNone/>
              </p:prBullet>
              <a:defRPr sz="900">
                <a:latin typeface="Times New Roman" pitchFamily="1" charset="0"/>
                <a:ea typeface="Times New Roman" pitchFamily="1" charset="0"/>
                <a:cs typeface="Times New Roman" pitchFamily="1" charset="0"/>
              </a:defRPr>
            </a:pPr>
            <a:r>
              <a:t>FileDlgWidthPreview=300</a:t>
            </a:r>
          </a:p>
          <a:p>
            <a:pPr marL="0" indent="0">
              <a:buNone/>
              <p:prBullet>
                <a:buNone/>
              </p:prBullet>
              <a:defRPr sz="900">
                <a:latin typeface="Times New Roman" pitchFamily="1" charset="0"/>
                <a:ea typeface="Times New Roman" pitchFamily="1" charset="0"/>
                <a:cs typeface="Times New Roman" pitchFamily="1" charset="0"/>
              </a:defRPr>
            </a:pPr>
            <a:r>
              <a:t>FileDlgColumns=388; 60; 86</a:t>
            </a:r>
          </a:p>
          <a:p>
            <a:pPr marL="0" indent="0">
              <a:buNone/>
              <p:prBullet>
                <a:buNone/>
              </p:prBullet>
              <a:defRPr sz="900">
                <a:latin typeface="Times New Roman" pitchFamily="1" charset="0"/>
                <a:ea typeface="Times New Roman" pitchFamily="1" charset="0"/>
                <a:cs typeface="Times New Roman" pitchFamily="1" charset="0"/>
              </a:defRPr>
            </a:pPr>
            <a:r>
              <a:t>WinSize=6,29,1387,1030</a:t>
            </a:r>
          </a:p>
          <a:p>
            <a:pPr marL="0" indent="0">
              <a:buNone/>
              <p:prBullet>
                <a:buNone/>
              </p:prBullet>
              <a:defRPr sz="900">
                <a:latin typeface="Times New Roman" pitchFamily="1" charset="0"/>
                <a:ea typeface="Times New Roman" pitchFamily="1" charset="0"/>
                <a:cs typeface="Times New Roman" pitchFamily="1" charset="0"/>
              </a:defRPr>
            </a:pPr>
            <a:r>
              <a:t>Linux64Info=2021.LX64.1020</a:t>
            </a:r>
          </a:p>
          <a:p>
            <a:pPr marL="0" indent="0">
              <a:buNone/>
              <p:prBullet>
                <a:buNone/>
              </p:prBullet>
              <a:defRPr sz="900">
                <a:latin typeface="Times New Roman" pitchFamily="1" charset="0"/>
                <a:ea typeface="Times New Roman" pitchFamily="1" charset="0"/>
                <a:cs typeface="Times New Roman" pitchFamily="1" charset="0"/>
              </a:defRPr>
            </a:pPr>
            <a:r>
              <a:t>TimeFormat=</a:t>
            </a:r>
          </a:p>
          <a:p>
            <a:pPr marL="0" indent="0">
              <a:buNone/>
              <p:prBullet>
                <a:buNone/>
              </p:prBullet>
              <a:defRPr sz="900">
                <a:latin typeface="Times New Roman" pitchFamily="1" charset="0"/>
                <a:ea typeface="Times New Roman" pitchFamily="1" charset="0"/>
                <a:cs typeface="Times New Roman" pitchFamily="1" charset="0"/>
              </a:defRPr>
            </a:pPr>
            <a:r>
              <a:t>DateFormat=</a:t>
            </a:r>
          </a:p>
          <a:p>
            <a:pPr marL="0" indent="0">
              <a:buNone/>
              <p:prBullet>
                <a:buNone/>
              </p:prBullet>
              <a:defRPr sz="900">
                <a:latin typeface="Times New Roman" pitchFamily="1" charset="0"/>
                <a:ea typeface="Times New Roman" pitchFamily="1" charset="0"/>
                <a:cs typeface="Times New Roman" pitchFamily="1" charset="0"/>
              </a:defRPr>
            </a:pPr>
            <a:r>
              <a:t>BackupFilesPath=/home/jb/SoftMaker/Backup/</a:t>
            </a:r>
          </a:p>
          <a:p>
            <a:pPr marL="0" indent="0">
              <a:buNone/>
              <p:prBullet>
                <a:buNone/>
              </p:prBullet>
              <a:defRPr sz="900">
                <a:latin typeface="Times New Roman" pitchFamily="1" charset="0"/>
                <a:ea typeface="Times New Roman" pitchFamily="1" charset="0"/>
                <a:cs typeface="Times New Roman" pitchFamily="1" charset="0"/>
              </a:defRPr>
            </a:pPr>
            <a:r>
              <a:t>LanguageID=1031</a:t>
            </a:r>
          </a:p>
          <a:p>
            <a:pPr marL="0" indent="0">
              <a:buNone/>
              <p:prBullet>
                <a:buNone/>
              </p:prBullet>
              <a:defRPr sz="900">
                <a:latin typeface="Times New Roman" pitchFamily="1" charset="0"/>
                <a:ea typeface="Times New Roman" pitchFamily="1" charset="0"/>
                <a:cs typeface="Times New Roman" pitchFamily="1" charset="0"/>
              </a:defRPr>
            </a:pPr>
            <a:r>
              <a:t>ShowRulers=1</a:t>
            </a:r>
          </a:p>
          <a:p>
            <a:pPr marL="0" indent="0">
              <a:buNone/>
              <p:prBullet>
                <a:buNone/>
              </p:prBullet>
              <a:defRPr sz="900">
                <a:latin typeface="Times New Roman" pitchFamily="1" charset="0"/>
                <a:ea typeface="Times New Roman" pitchFamily="1" charset="0"/>
                <a:cs typeface="Times New Roman" pitchFamily="1" charset="0"/>
              </a:defRPr>
            </a:pPr>
            <a:r>
              <a:t>DockMiniSorter=1</a:t>
            </a:r>
          </a:p>
          <a:p>
            <a:pPr marL="0" indent="0">
              <a:buNone/>
              <p:prBullet>
                <a:buNone/>
              </p:prBullet>
              <a:defRPr sz="900">
                <a:latin typeface="Times New Roman" pitchFamily="1" charset="0"/>
                <a:ea typeface="Times New Roman" pitchFamily="1" charset="0"/>
                <a:cs typeface="Times New Roman" pitchFamily="1" charset="0"/>
              </a:defRPr>
            </a:pPr>
            <a:r>
              <a:t>DockMiniOutliner=1</a:t>
            </a:r>
          </a:p>
          <a:p>
            <a:pPr marL="0" indent="0">
              <a:buNone/>
              <p:prBullet>
                <a:buNone/>
              </p:prBullet>
              <a:defRPr sz="900">
                <a:latin typeface="Times New Roman" pitchFamily="1" charset="0"/>
                <a:ea typeface="Times New Roman" pitchFamily="1" charset="0"/>
                <a:cs typeface="Times New Roman" pitchFamily="1" charset="0"/>
              </a:defRPr>
            </a:pPr>
            <a:r>
              <a:t>LxLastCaptionShiftData=6,29,6,6</a:t>
            </a:r>
          </a:p>
          <a:p>
            <a:pPr marL="0" indent="0">
              <a:buNone/>
              <p:prBullet>
                <a:buNone/>
              </p:prBullet>
              <a:defRPr sz="900">
                <a:latin typeface="Times New Roman" pitchFamily="1" charset="0"/>
                <a:ea typeface="Times New Roman" pitchFamily="1" charset="0"/>
                <a:cs typeface="Times New Roman" pitchFamily="1" charset="0"/>
              </a:defRPr>
            </a:pPr>
            <a:r>
              <a:t>CharMapFont=Wingdings</a:t>
            </a:r>
          </a:p>
          <a:p>
            <a:pPr marL="0" indent="0">
              <a:buNone/>
              <p:prBullet>
                <a:buNone/>
              </p:prBullet>
              <a:defRPr sz="900">
                <a:latin typeface="Times New Roman" pitchFamily="1" charset="0"/>
                <a:ea typeface="Times New Roman" pitchFamily="1" charset="0"/>
                <a:cs typeface="Times New Roman" pitchFamily="1" charset="0"/>
              </a:defRPr>
            </a:pPr>
            <a:r>
              <a:t>PdfOptAfQuality=3</a:t>
            </a:r>
          </a:p>
        </p:txBody>
      </p:sp>
      <p:sp>
        <p:nvSpPr>
          <p:cNvPr id="4" name="Folien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AAAAAAmAAAACAAAAAEAAAAAAAAAMAAAABQAAAAAAAAAAAD//wAAAQAAAP//AAABAA=="/>
              </a:ext>
            </a:extLst>
          </p:cNvSpPr>
          <p:nvPr>
            <p:ph type="body" idx="2"/>
          </p:nvPr>
        </p:nvSpPr>
        <p:spPr>
          <a:xfrm>
            <a:off x="609600" y="1435100"/>
            <a:ext cx="4011295" cy="4691380"/>
          </a:xfrm>
        </p:spPr>
        <p:txBody>
          <a:bodyPr/>
          <a:lstStyle/>
          <a:p>
            <a:pPr>
              <a:defRPr sz="2600">
                <a:latin typeface="Arial" pitchFamily="1" charset="0"/>
                <a:ea typeface="Arial" pitchFamily="1" charset="0"/>
                <a:cs typeface="Arial" pitchFamily="1" charset="0"/>
              </a:defRPr>
            </a:pPr>
            <a:r>
              <a:t>sminfo.txt</a:t>
            </a:r>
          </a:p>
        </p:txBody>
      </p:sp>
    </p:spTree>
  </p:cSld>
  <p:clrMapOvr>
    <a:masterClrMapping/>
  </p:clrMapOvr>
  <p:timing>
    <p:tnLst>
      <p:par>
        <p:cTn id="1" dur="indefinite" restart="never" nodeType="tmRoot"/>
      </p:par>
    </p:tnLst>
  </p:timing>
</p:sld>
</file>

<file path=ppt/slides/slide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AAAAAAmAAAACAAAAAEAAAAAAAAAMAAAABQAAAAAAAAAAAD//wAAAQAAAP//AAABAA=="/>
              </a:ext>
            </a:extLst>
          </p:cNvSpPr>
          <p:nvPr>
            <p:ph type="title"/>
          </p:nvPr>
        </p:nvSpPr>
        <p:spPr>
          <a:xfrm>
            <a:off x="609600" y="273050"/>
            <a:ext cx="4011295" cy="1162050"/>
          </a:xfrm>
        </p:spPr>
        <p:txBody>
          <a:bodyPr/>
          <a:lstStyle/>
          <a:p>
            <a:pPr/>
          </a:p>
        </p:txBody>
      </p:sp>
      <p:sp>
        <p:nvSpPr>
          <p:cNvPr id="3" name="Folien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AAAAAAmAAAACAAAAAGAAAAAAAAAMAAAABQAAAAAAAAAAAD//wAAAQAAAP//AAABAA=="/>
              </a:ext>
            </a:extLst>
          </p:cNvSpPr>
          <p:nvPr>
            <p:ph type="body"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marL="0" indent="0">
              <a:buNone/>
              <p:prBullet>
                <a:buNone/>
              </p:prBullet>
              <a:defRPr sz="900">
                <a:latin typeface="Times New Roman" pitchFamily="1" charset="0"/>
                <a:ea typeface="Times New Roman" pitchFamily="1" charset="0"/>
                <a:cs typeface="Times New Roman" pitchFamily="1" charset="0"/>
              </a:defRPr>
            </a:pPr>
            <a:r>
              <a:t>** File info ***</a:t>
            </a:r>
          </a:p>
          <a:p>
            <a:pPr marL="0" indent="0">
              <a:buNone/>
              <p:prBullet>
                <a:buNone/>
              </p:prBullet>
              <a:defRPr sz="900">
                <a:latin typeface="Times New Roman" pitchFamily="1" charset="0"/>
                <a:ea typeface="Times New Roman" pitchFamily="1" charset="0"/>
                <a:cs typeface="Times New Roman" pitchFamily="1" charset="0"/>
              </a:defRPr>
            </a:pPr>
            <a:r>
              <a:t>[/home/jb/SoftMaker/Settings/pr21config.ini]</a:t>
            </a:r>
          </a:p>
          <a:p>
            <a:pPr marL="0" indent="0">
              <a:buNone/>
              <p:prBullet>
                <a:buNone/>
              </p:prBullet>
              <a:defRPr sz="900">
                <a:latin typeface="Times New Roman" pitchFamily="1" charset="0"/>
                <a:ea typeface="Times New Roman" pitchFamily="1" charset="0"/>
                <a:cs typeface="Times New Roman" pitchFamily="1" charset="0"/>
              </a:defRPr>
            </a:pPr>
            <a:r>
              <a:t>[pr]</a:t>
            </a:r>
          </a:p>
          <a:p>
            <a:pPr marL="0" indent="0">
              <a:buNone/>
              <p:prBullet>
                <a:buNone/>
              </p:prBullet>
              <a:defRPr sz="900">
                <a:latin typeface="Times New Roman" pitchFamily="1" charset="0"/>
                <a:ea typeface="Times New Roman" pitchFamily="1" charset="0"/>
                <a:cs typeface="Times New Roman" pitchFamily="1" charset="0"/>
              </a:defRPr>
            </a:pPr>
            <a:r>
              <a:t>Handling=1</a:t>
            </a:r>
          </a:p>
          <a:p>
            <a:pPr marL="0" indent="0">
              <a:buNone/>
              <p:prBullet>
                <a:buNone/>
              </p:prBullet>
              <a:defRPr sz="900">
                <a:latin typeface="Times New Roman" pitchFamily="1" charset="0"/>
                <a:ea typeface="Times New Roman" pitchFamily="1" charset="0"/>
                <a:cs typeface="Times New Roman" pitchFamily="1" charset="0"/>
              </a:defRPr>
            </a:pPr>
            <a:r>
              <a:t>DesignPath=/home/jb/SoftMaker/Presentations 2021 designs/</a:t>
            </a:r>
          </a:p>
          <a:p>
            <a:pPr marL="0" indent="0">
              <a:buNone/>
              <p:prBullet>
                <a:buNone/>
              </p:prBullet>
              <a:defRPr sz="900">
                <a:latin typeface="Times New Roman" pitchFamily="1" charset="0"/>
                <a:ea typeface="Times New Roman" pitchFamily="1" charset="0"/>
                <a:cs typeface="Times New Roman" pitchFamily="1" charset="0"/>
              </a:defRPr>
            </a:pPr>
            <a:r>
              <a:t>Documents=/Partition_D/</a:t>
            </a:r>
          </a:p>
          <a:p>
            <a:pPr marL="0" indent="0">
              <a:buNone/>
              <p:prBullet>
                <a:buNone/>
              </p:prBullet>
              <a:defRPr sz="900">
                <a:latin typeface="Times New Roman" pitchFamily="1" charset="0"/>
                <a:ea typeface="Times New Roman" pitchFamily="1" charset="0"/>
                <a:cs typeface="Times New Roman" pitchFamily="1" charset="0"/>
              </a:defRPr>
            </a:pPr>
            <a:r>
              <a:t>Databases=/home/jb/SoftMaker/</a:t>
            </a:r>
          </a:p>
          <a:p>
            <a:pPr marL="0" indent="0">
              <a:buNone/>
              <p:prBullet>
                <a:buNone/>
              </p:prBullet>
              <a:defRPr sz="900">
                <a:latin typeface="Times New Roman" pitchFamily="1" charset="0"/>
                <a:ea typeface="Times New Roman" pitchFamily="1" charset="0"/>
                <a:cs typeface="Times New Roman" pitchFamily="1" charset="0"/>
              </a:defRPr>
            </a:pPr>
            <a:r>
              <a:t>Pictures=/home/jb/SoftMaker/</a:t>
            </a:r>
          </a:p>
          <a:p>
            <a:pPr marL="0" indent="0">
              <a:buNone/>
              <p:prBullet>
                <a:buNone/>
              </p:prBullet>
              <a:defRPr sz="900">
                <a:latin typeface="Times New Roman" pitchFamily="1" charset="0"/>
                <a:ea typeface="Times New Roman" pitchFamily="1" charset="0"/>
                <a:cs typeface="Times New Roman" pitchFamily="1" charset="0"/>
              </a:defRPr>
            </a:pPr>
            <a:r>
              <a:t>Macros=/home/jb/SoftMaker/</a:t>
            </a:r>
          </a:p>
          <a:p>
            <a:pPr marL="0" indent="0">
              <a:buNone/>
              <p:prBullet>
                <a:buNone/>
              </p:prBullet>
              <a:defRPr sz="900">
                <a:latin typeface="Times New Roman" pitchFamily="1" charset="0"/>
                <a:ea typeface="Times New Roman" pitchFamily="1" charset="0"/>
                <a:cs typeface="Times New Roman" pitchFamily="1" charset="0"/>
              </a:defRPr>
            </a:pPr>
            <a:r>
              <a:t>PdfFiles=/Partition_E/SGVHT/2020/Akademie/GR_Grundlagenmodul_1_Tag/</a:t>
            </a:r>
          </a:p>
          <a:p>
            <a:pPr marL="0" indent="0">
              <a:buNone/>
              <p:prBullet>
                <a:buNone/>
              </p:prBullet>
              <a:defRPr sz="900">
                <a:latin typeface="Times New Roman" pitchFamily="1" charset="0"/>
                <a:ea typeface="Times New Roman" pitchFamily="1" charset="0"/>
                <a:cs typeface="Times New Roman" pitchFamily="1" charset="0"/>
              </a:defRPr>
            </a:pPr>
            <a:r>
              <a:t>Designs=/home/jb/SoftMaker/</a:t>
            </a:r>
          </a:p>
          <a:p>
            <a:pPr marL="0" indent="0">
              <a:buNone/>
              <p:prBullet>
                <a:buNone/>
              </p:prBullet>
              <a:defRPr sz="900">
                <a:latin typeface="Times New Roman" pitchFamily="1" charset="0"/>
                <a:ea typeface="Times New Roman" pitchFamily="1" charset="0"/>
                <a:cs typeface="Times New Roman" pitchFamily="1" charset="0"/>
              </a:defRPr>
            </a:pPr>
            <a:r>
              <a:t>FirstLaunch=7</a:t>
            </a:r>
          </a:p>
          <a:p>
            <a:pPr marL="0" indent="0">
              <a:buNone/>
              <p:prBullet>
                <a:buNone/>
              </p:prBullet>
              <a:defRPr sz="900">
                <a:latin typeface="Times New Roman" pitchFamily="1" charset="0"/>
                <a:ea typeface="Times New Roman" pitchFamily="1" charset="0"/>
                <a:cs typeface="Times New Roman" pitchFamily="1" charset="0"/>
              </a:defRPr>
            </a:pPr>
            <a:r>
              <a:t>FileDlgSize=1283,461,0</a:t>
            </a:r>
          </a:p>
          <a:p>
            <a:pPr marL="0" indent="0">
              <a:buNone/>
              <p:prBullet>
                <a:buNone/>
              </p:prBullet>
              <a:defRPr sz="900">
                <a:latin typeface="Times New Roman" pitchFamily="1" charset="0"/>
                <a:ea typeface="Times New Roman" pitchFamily="1" charset="0"/>
                <a:cs typeface="Times New Roman" pitchFamily="1" charset="0"/>
              </a:defRPr>
            </a:pPr>
            <a:r>
              <a:t>FileDlgWidthPreview=300</a:t>
            </a:r>
          </a:p>
          <a:p>
            <a:pPr marL="0" indent="0">
              <a:buNone/>
              <p:prBullet>
                <a:buNone/>
              </p:prBullet>
              <a:defRPr sz="900">
                <a:latin typeface="Times New Roman" pitchFamily="1" charset="0"/>
                <a:ea typeface="Times New Roman" pitchFamily="1" charset="0"/>
                <a:cs typeface="Times New Roman" pitchFamily="1" charset="0"/>
              </a:defRPr>
            </a:pPr>
            <a:r>
              <a:t>FileDlgColumns=388; 60; 86</a:t>
            </a:r>
          </a:p>
          <a:p>
            <a:pPr marL="0" indent="0">
              <a:buNone/>
              <p:prBullet>
                <a:buNone/>
              </p:prBullet>
              <a:defRPr sz="900">
                <a:latin typeface="Times New Roman" pitchFamily="1" charset="0"/>
                <a:ea typeface="Times New Roman" pitchFamily="1" charset="0"/>
                <a:cs typeface="Times New Roman" pitchFamily="1" charset="0"/>
              </a:defRPr>
            </a:pPr>
            <a:r>
              <a:t>WinSize=6,29,1387,1030</a:t>
            </a:r>
          </a:p>
          <a:p>
            <a:pPr marL="0" indent="0">
              <a:buNone/>
              <p:prBullet>
                <a:buNone/>
              </p:prBullet>
              <a:defRPr sz="900">
                <a:latin typeface="Times New Roman" pitchFamily="1" charset="0"/>
                <a:ea typeface="Times New Roman" pitchFamily="1" charset="0"/>
                <a:cs typeface="Times New Roman" pitchFamily="1" charset="0"/>
              </a:defRPr>
            </a:pPr>
            <a:r>
              <a:t>Linux64Info=2021.LX64.1020</a:t>
            </a:r>
          </a:p>
          <a:p>
            <a:pPr marL="0" indent="0">
              <a:buNone/>
              <p:prBullet>
                <a:buNone/>
              </p:prBullet>
              <a:defRPr sz="900">
                <a:latin typeface="Times New Roman" pitchFamily="1" charset="0"/>
                <a:ea typeface="Times New Roman" pitchFamily="1" charset="0"/>
                <a:cs typeface="Times New Roman" pitchFamily="1" charset="0"/>
              </a:defRPr>
            </a:pPr>
            <a:r>
              <a:t>TimeFormat=</a:t>
            </a:r>
          </a:p>
          <a:p>
            <a:pPr marL="0" indent="0">
              <a:buNone/>
              <p:prBullet>
                <a:buNone/>
              </p:prBullet>
              <a:defRPr sz="900">
                <a:latin typeface="Times New Roman" pitchFamily="1" charset="0"/>
                <a:ea typeface="Times New Roman" pitchFamily="1" charset="0"/>
                <a:cs typeface="Times New Roman" pitchFamily="1" charset="0"/>
              </a:defRPr>
            </a:pPr>
            <a:r>
              <a:t>DateFormat=</a:t>
            </a:r>
          </a:p>
          <a:p>
            <a:pPr marL="0" indent="0">
              <a:buNone/>
              <p:prBullet>
                <a:buNone/>
              </p:prBullet>
              <a:defRPr sz="900">
                <a:latin typeface="Times New Roman" pitchFamily="1" charset="0"/>
                <a:ea typeface="Times New Roman" pitchFamily="1" charset="0"/>
                <a:cs typeface="Times New Roman" pitchFamily="1" charset="0"/>
              </a:defRPr>
            </a:pPr>
            <a:r>
              <a:t>BackupFilesPath=/home/jb/SoftMaker/Backup/</a:t>
            </a:r>
          </a:p>
          <a:p>
            <a:pPr marL="0" indent="0">
              <a:buNone/>
              <p:prBullet>
                <a:buNone/>
              </p:prBullet>
              <a:defRPr sz="900">
                <a:latin typeface="Times New Roman" pitchFamily="1" charset="0"/>
                <a:ea typeface="Times New Roman" pitchFamily="1" charset="0"/>
                <a:cs typeface="Times New Roman" pitchFamily="1" charset="0"/>
              </a:defRPr>
            </a:pPr>
            <a:r>
              <a:t>LanguageID=1031</a:t>
            </a:r>
          </a:p>
          <a:p>
            <a:pPr marL="0" indent="0">
              <a:buNone/>
              <p:prBullet>
                <a:buNone/>
              </p:prBullet>
              <a:defRPr sz="900">
                <a:latin typeface="Times New Roman" pitchFamily="1" charset="0"/>
                <a:ea typeface="Times New Roman" pitchFamily="1" charset="0"/>
                <a:cs typeface="Times New Roman" pitchFamily="1" charset="0"/>
              </a:defRPr>
            </a:pPr>
            <a:r>
              <a:t>ShowRulers=1</a:t>
            </a:r>
          </a:p>
          <a:p>
            <a:pPr marL="0" indent="0">
              <a:buNone/>
              <p:prBullet>
                <a:buNone/>
              </p:prBullet>
              <a:defRPr sz="900">
                <a:latin typeface="Times New Roman" pitchFamily="1" charset="0"/>
                <a:ea typeface="Times New Roman" pitchFamily="1" charset="0"/>
                <a:cs typeface="Times New Roman" pitchFamily="1" charset="0"/>
              </a:defRPr>
            </a:pPr>
            <a:r>
              <a:t>DockMiniSorter=1</a:t>
            </a:r>
          </a:p>
          <a:p>
            <a:pPr marL="0" indent="0">
              <a:buNone/>
              <p:prBullet>
                <a:buNone/>
              </p:prBullet>
              <a:defRPr sz="900">
                <a:latin typeface="Times New Roman" pitchFamily="1" charset="0"/>
                <a:ea typeface="Times New Roman" pitchFamily="1" charset="0"/>
                <a:cs typeface="Times New Roman" pitchFamily="1" charset="0"/>
              </a:defRPr>
            </a:pPr>
            <a:r>
              <a:t>DockMiniOutliner=1</a:t>
            </a:r>
          </a:p>
          <a:p>
            <a:pPr marL="0" indent="0">
              <a:buNone/>
              <p:prBullet>
                <a:buNone/>
              </p:prBullet>
              <a:defRPr sz="900">
                <a:latin typeface="Times New Roman" pitchFamily="1" charset="0"/>
                <a:ea typeface="Times New Roman" pitchFamily="1" charset="0"/>
                <a:cs typeface="Times New Roman" pitchFamily="1" charset="0"/>
              </a:defRPr>
            </a:pPr>
            <a:r>
              <a:t>LxLastCaptionShiftData=6,29,6,6</a:t>
            </a:r>
          </a:p>
          <a:p>
            <a:pPr marL="0" indent="0">
              <a:buNone/>
              <p:prBullet>
                <a:buNone/>
              </p:prBullet>
              <a:defRPr sz="900">
                <a:latin typeface="Times New Roman" pitchFamily="1" charset="0"/>
                <a:ea typeface="Times New Roman" pitchFamily="1" charset="0"/>
                <a:cs typeface="Times New Roman" pitchFamily="1" charset="0"/>
              </a:defRPr>
            </a:pPr>
            <a:r>
              <a:t>CharMapFont=Wingdings</a:t>
            </a:r>
          </a:p>
          <a:p>
            <a:pPr marL="0" indent="0">
              <a:buNone/>
              <p:prBullet>
                <a:buNone/>
              </p:prBullet>
              <a:defRPr sz="900">
                <a:latin typeface="Times New Roman" pitchFamily="1" charset="0"/>
                <a:ea typeface="Times New Roman" pitchFamily="1" charset="0"/>
                <a:cs typeface="Times New Roman" pitchFamily="1" charset="0"/>
              </a:defRPr>
            </a:pPr>
            <a:r>
              <a:t>PdfOptAfQuality=3</a:t>
            </a: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r>
              <a:t>Char1=61664</a:t>
            </a:r>
          </a:p>
          <a:p>
            <a:pPr marL="0" indent="0">
              <a:buNone/>
              <p:prBullet>
                <a:buNone/>
              </p:prBullet>
              <a:defRPr sz="900">
                <a:latin typeface="Times New Roman" pitchFamily="1" charset="0"/>
                <a:ea typeface="Times New Roman" pitchFamily="1" charset="0"/>
                <a:cs typeface="Times New Roman" pitchFamily="1" charset="0"/>
              </a:defRPr>
            </a:pPr>
            <a:r>
              <a:t>Font1=Wingdings</a:t>
            </a:r>
          </a:p>
          <a:p>
            <a:pPr marL="0" indent="0">
              <a:buNone/>
              <p:prBullet>
                <a:buNone/>
              </p:prBullet>
              <a:defRPr sz="900">
                <a:latin typeface="Times New Roman" pitchFamily="1" charset="0"/>
                <a:ea typeface="Times New Roman" pitchFamily="1" charset="0"/>
                <a:cs typeface="Times New Roman" pitchFamily="1" charset="0"/>
              </a:defRPr>
            </a:pPr>
            <a:r>
              <a:t>Char2=40</a:t>
            </a:r>
          </a:p>
          <a:p>
            <a:pPr marL="0" indent="0">
              <a:buNone/>
              <p:prBullet>
                <a:buNone/>
              </p:prBullet>
              <a:defRPr sz="900">
                <a:latin typeface="Times New Roman" pitchFamily="1" charset="0"/>
                <a:ea typeface="Times New Roman" pitchFamily="1" charset="0"/>
                <a:cs typeface="Times New Roman" pitchFamily="1" charset="0"/>
              </a:defRPr>
            </a:pPr>
            <a:r>
              <a:t>Char3=8594</a:t>
            </a:r>
          </a:p>
          <a:p>
            <a:pPr marL="0" indent="0">
              <a:buNone/>
              <p:prBullet>
                <a:buNone/>
              </p:prBullet>
              <a:defRPr sz="900">
                <a:latin typeface="Times New Roman" pitchFamily="1" charset="0"/>
                <a:ea typeface="Times New Roman" pitchFamily="1" charset="0"/>
                <a:cs typeface="Times New Roman" pitchFamily="1" charset="0"/>
              </a:defRPr>
            </a:pPr>
            <a:r>
              <a:t>Char4=61480</a:t>
            </a:r>
          </a:p>
          <a:p>
            <a:pPr marL="0" indent="0">
              <a:buNone/>
              <p:prBullet>
                <a:buNone/>
              </p:prBullet>
              <a:defRPr sz="900">
                <a:latin typeface="Times New Roman" pitchFamily="1" charset="0"/>
                <a:ea typeface="Times New Roman" pitchFamily="1" charset="0"/>
                <a:cs typeface="Times New Roman" pitchFamily="1" charset="0"/>
              </a:defRPr>
            </a:pPr>
            <a:r>
              <a:t>Char5=61481</a:t>
            </a:r>
          </a:p>
          <a:p>
            <a:pPr marL="0" indent="0">
              <a:buNone/>
              <p:prBullet>
                <a:buNone/>
              </p:prBullet>
              <a:defRPr sz="900">
                <a:latin typeface="Times New Roman" pitchFamily="1" charset="0"/>
                <a:ea typeface="Times New Roman" pitchFamily="1" charset="0"/>
                <a:cs typeface="Times New Roman" pitchFamily="1" charset="0"/>
              </a:defRPr>
            </a:pPr>
            <a:r>
              <a:t>Char6=61482</a:t>
            </a:r>
          </a:p>
          <a:p>
            <a:pPr marL="0" indent="0">
              <a:buNone/>
              <p:prBullet>
                <a:buNone/>
              </p:prBullet>
              <a:defRPr sz="900">
                <a:latin typeface="Times New Roman" pitchFamily="1" charset="0"/>
                <a:ea typeface="Times New Roman" pitchFamily="1" charset="0"/>
                <a:cs typeface="Times New Roman" pitchFamily="1" charset="0"/>
              </a:defRPr>
            </a:pPr>
            <a:r>
              <a:t>Char7=61483</a:t>
            </a:r>
          </a:p>
          <a:p>
            <a:pPr marL="0" indent="0">
              <a:buNone/>
              <p:prBullet>
                <a:buNone/>
              </p:prBullet>
              <a:defRPr sz="900">
                <a:latin typeface="Times New Roman" pitchFamily="1" charset="0"/>
                <a:ea typeface="Times New Roman" pitchFamily="1" charset="0"/>
                <a:cs typeface="Times New Roman" pitchFamily="1" charset="0"/>
              </a:defRPr>
            </a:pPr>
            <a:r>
              <a:t>Char8=61514</a:t>
            </a:r>
          </a:p>
          <a:p>
            <a:pPr marL="0" indent="0">
              <a:buNone/>
              <p:prBullet>
                <a:buNone/>
              </p:prBullet>
              <a:defRPr sz="900">
                <a:latin typeface="Times New Roman" pitchFamily="1" charset="0"/>
                <a:ea typeface="Times New Roman" pitchFamily="1" charset="0"/>
                <a:cs typeface="Times New Roman" pitchFamily="1" charset="0"/>
              </a:defRPr>
            </a:pPr>
            <a:r>
              <a:t>Char9=61515</a:t>
            </a:r>
          </a:p>
          <a:p>
            <a:pPr marL="0" indent="0">
              <a:buNone/>
              <p:prBullet>
                <a:buNone/>
              </p:prBullet>
              <a:defRPr sz="900">
                <a:latin typeface="Times New Roman" pitchFamily="1" charset="0"/>
                <a:ea typeface="Times New Roman" pitchFamily="1" charset="0"/>
                <a:cs typeface="Times New Roman" pitchFamily="1" charset="0"/>
              </a:defRPr>
            </a:pPr>
            <a:r>
              <a:t>Char10=61516</a:t>
            </a:r>
          </a:p>
          <a:p>
            <a:pPr marL="0" indent="0">
              <a:buNone/>
              <p:prBullet>
                <a:buNone/>
              </p:prBullet>
              <a:defRPr sz="900">
                <a:latin typeface="Times New Roman" pitchFamily="1" charset="0"/>
                <a:ea typeface="Times New Roman" pitchFamily="1" charset="0"/>
                <a:cs typeface="Times New Roman" pitchFamily="1" charset="0"/>
              </a:defRPr>
            </a:pPr>
            <a:r>
              <a:t>Char11=61679</a:t>
            </a:r>
          </a:p>
          <a:p>
            <a:pPr marL="0" indent="0">
              <a:buNone/>
              <p:prBullet>
                <a:buNone/>
              </p:prBullet>
              <a:defRPr sz="900">
                <a:latin typeface="Times New Roman" pitchFamily="1" charset="0"/>
                <a:ea typeface="Times New Roman" pitchFamily="1" charset="0"/>
                <a:cs typeface="Times New Roman" pitchFamily="1" charset="0"/>
              </a:defRPr>
            </a:pPr>
            <a:r>
              <a:t>Char12=61680</a:t>
            </a:r>
          </a:p>
          <a:p>
            <a:pPr marL="0" indent="0">
              <a:buNone/>
              <p:prBullet>
                <a:buNone/>
              </p:prBullet>
              <a:defRPr sz="900">
                <a:latin typeface="Times New Roman" pitchFamily="1" charset="0"/>
                <a:ea typeface="Times New Roman" pitchFamily="1" charset="0"/>
                <a:cs typeface="Times New Roman" pitchFamily="1" charset="0"/>
              </a:defRPr>
            </a:pPr>
            <a:r>
              <a:t>Char13=61681</a:t>
            </a:r>
          </a:p>
          <a:p>
            <a:pPr marL="0" indent="0">
              <a:buNone/>
              <p:prBullet>
                <a:buNone/>
              </p:prBullet>
              <a:defRPr sz="900">
                <a:latin typeface="Times New Roman" pitchFamily="1" charset="0"/>
                <a:ea typeface="Times New Roman" pitchFamily="1" charset="0"/>
                <a:cs typeface="Times New Roman" pitchFamily="1" charset="0"/>
              </a:defRPr>
            </a:pPr>
            <a:r>
              <a:t>Char14=61682</a:t>
            </a:r>
          </a:p>
          <a:p>
            <a:pPr marL="0" indent="0">
              <a:buNone/>
              <p:prBullet>
                <a:buNone/>
              </p:prBullet>
              <a:defRPr sz="900">
                <a:latin typeface="Times New Roman" pitchFamily="1" charset="0"/>
                <a:ea typeface="Times New Roman" pitchFamily="1" charset="0"/>
                <a:cs typeface="Times New Roman" pitchFamily="1" charset="0"/>
              </a:defRPr>
            </a:pPr>
            <a:r>
              <a:t>Char15=61521</a:t>
            </a:r>
          </a:p>
          <a:p>
            <a:pPr marL="0" indent="0">
              <a:buNone/>
              <p:prBullet>
                <a:buNone/>
              </p:prBullet>
              <a:defRPr sz="900">
                <a:latin typeface="Times New Roman" pitchFamily="1" charset="0"/>
                <a:ea typeface="Times New Roman" pitchFamily="1" charset="0"/>
                <a:cs typeface="Times New Roman" pitchFamily="1" charset="0"/>
              </a:defRPr>
            </a:pPr>
            <a:r>
              <a:t>Char16=61636</a:t>
            </a:r>
          </a:p>
          <a:p>
            <a:pPr marL="0" indent="0">
              <a:buNone/>
              <p:prBullet>
                <a:buNone/>
              </p:prBullet>
              <a:defRPr sz="900">
                <a:latin typeface="Times New Roman" pitchFamily="1" charset="0"/>
                <a:ea typeface="Times New Roman" pitchFamily="1" charset="0"/>
                <a:cs typeface="Times New Roman" pitchFamily="1" charset="0"/>
              </a:defRPr>
            </a:pPr>
            <a:r>
              <a:t>Char17=61638</a:t>
            </a:r>
          </a:p>
          <a:p>
            <a:pPr marL="0" indent="0">
              <a:buNone/>
              <p:prBullet>
                <a:buNone/>
              </p:prBullet>
              <a:defRPr sz="900">
                <a:latin typeface="Times New Roman" pitchFamily="1" charset="0"/>
                <a:ea typeface="Times New Roman" pitchFamily="1" charset="0"/>
                <a:cs typeface="Times New Roman" pitchFamily="1" charset="0"/>
              </a:defRPr>
            </a:pPr>
            <a:r>
              <a:t>Char18=61693</a:t>
            </a:r>
          </a:p>
          <a:p>
            <a:pPr marL="0" indent="0">
              <a:buNone/>
              <p:prBullet>
                <a:buNone/>
              </p:prBullet>
              <a:defRPr sz="900">
                <a:latin typeface="Times New Roman" pitchFamily="1" charset="0"/>
                <a:ea typeface="Times New Roman" pitchFamily="1" charset="0"/>
                <a:cs typeface="Times New Roman" pitchFamily="1" charset="0"/>
              </a:defRPr>
            </a:pPr>
            <a:r>
              <a:t>Font2=Wingdings</a:t>
            </a:r>
          </a:p>
          <a:p>
            <a:pPr marL="0" indent="0">
              <a:buNone/>
              <p:prBullet>
                <a:buNone/>
              </p:prBullet>
              <a:defRPr sz="900">
                <a:latin typeface="Times New Roman" pitchFamily="1" charset="0"/>
                <a:ea typeface="Times New Roman" pitchFamily="1" charset="0"/>
                <a:cs typeface="Times New Roman" pitchFamily="1" charset="0"/>
              </a:defRPr>
            </a:pPr>
            <a:r>
              <a:t>Font3=Times New Roman</a:t>
            </a:r>
          </a:p>
          <a:p>
            <a:pPr marL="0" indent="0">
              <a:buNone/>
              <p:prBullet>
                <a:buNone/>
              </p:prBullet>
              <a:defRPr sz="900">
                <a:latin typeface="Times New Roman" pitchFamily="1" charset="0"/>
                <a:ea typeface="Times New Roman" pitchFamily="1" charset="0"/>
                <a:cs typeface="Times New Roman" pitchFamily="1" charset="0"/>
              </a:defRPr>
            </a:pPr>
            <a:r>
              <a:t>[pr MRUFontlist]</a:t>
            </a:r>
          </a:p>
          <a:p>
            <a:pPr marL="0" indent="0">
              <a:buNone/>
              <p:prBullet>
                <a:buNone/>
              </p:prBullet>
              <a:defRPr sz="900">
                <a:latin typeface="Times New Roman" pitchFamily="1" charset="0"/>
                <a:ea typeface="Times New Roman" pitchFamily="1" charset="0"/>
                <a:cs typeface="Times New Roman" pitchFamily="1" charset="0"/>
              </a:defRPr>
            </a:pPr>
            <a:r>
              <a:t>Fontname0=Times New Roman</a:t>
            </a:r>
          </a:p>
          <a:p>
            <a:pPr marL="0" indent="0">
              <a:buNone/>
              <p:prBullet>
                <a:buNone/>
              </p:prBullet>
              <a:defRPr sz="900">
                <a:latin typeface="Times New Roman" pitchFamily="1" charset="0"/>
                <a:ea typeface="Times New Roman" pitchFamily="1" charset="0"/>
                <a:cs typeface="Times New Roman" pitchFamily="1" charset="0"/>
              </a:defRPr>
            </a:pPr>
            <a:r>
              <a:t>Fontname1=Spare Rg</a:t>
            </a:r>
          </a:p>
          <a:p>
            <a:pPr marL="0" indent="0">
              <a:buNone/>
              <p:prBullet>
                <a:buNone/>
              </p:prBullet>
              <a:defRPr sz="900">
                <a:latin typeface="Times New Roman" pitchFamily="1" charset="0"/>
                <a:ea typeface="Times New Roman" pitchFamily="1" charset="0"/>
                <a:cs typeface="Times New Roman" pitchFamily="1" charset="0"/>
              </a:defRPr>
            </a:pPr>
            <a:r>
              <a:t>Fontname2=Arial Black</a:t>
            </a:r>
          </a:p>
        </p:txBody>
      </p:sp>
      <p:sp>
        <p:nvSpPr>
          <p:cNvPr id="4" name="Folien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AAAAAAmAAAACAAAAAEAAAAAAAAAMAAAABQAAAAAAAAAAAD//wAAAQAAAP//AAABAA=="/>
              </a:ext>
            </a:extLst>
          </p:cNvSpPr>
          <p:nvPr>
            <p:ph type="body" idx="2"/>
          </p:nvPr>
        </p:nvSpPr>
        <p:spPr>
          <a:xfrm>
            <a:off x="609600" y="1435100"/>
            <a:ext cx="4011295" cy="4691380"/>
          </a:xfrm>
        </p:spPr>
        <p:txBody>
          <a:bodyPr/>
          <a:lstStyle/>
          <a:p>
            <a:pPr>
              <a:defRPr sz="2600">
                <a:latin typeface="Arial" pitchFamily="1" charset="0"/>
                <a:ea typeface="Arial" pitchFamily="1" charset="0"/>
                <a:cs typeface="Arial" pitchFamily="1" charset="0"/>
              </a:defRPr>
            </a:pPr>
            <a:r>
              <a:t>sminfo.txt</a:t>
            </a:r>
          </a:p>
        </p:txBody>
      </p:sp>
    </p:spTree>
  </p:cSld>
  <p:clrMapOvr>
    <a:masterClrMapping/>
  </p:clrMapOvr>
  <p:timing>
    <p:tnLst>
      <p:par>
        <p:cTn id="1" dur="indefinite" restart="never" nodeType="tmRoot"/>
      </p:par>
    </p:tnLst>
  </p:timing>
</p:sld>
</file>

<file path=ppt/slides/slide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AAAAAAmAAAACAAAAAEAAAAAAAAAMAAAABQAAAAAAAAAAAD//wAAAQAAAP//AAABAA=="/>
              </a:ext>
            </a:extLst>
          </p:cNvSpPr>
          <p:nvPr>
            <p:ph type="title"/>
          </p:nvPr>
        </p:nvSpPr>
        <p:spPr>
          <a:xfrm>
            <a:off x="609600" y="273050"/>
            <a:ext cx="4011295" cy="1162050"/>
          </a:xfrm>
        </p:spPr>
        <p:txBody>
          <a:bodyPr/>
          <a:lstStyle/>
          <a:p>
            <a:pPr/>
          </a:p>
        </p:txBody>
      </p:sp>
      <p:sp>
        <p:nvSpPr>
          <p:cNvPr id="3" name="Folien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AAAAAAmAAAACAAAAAGAAAAAAAAAMAAAABQAAAAAAAAAAAD//wAAAQAAAP//AAABAA=="/>
              </a:ext>
            </a:extLst>
          </p:cNvSpPr>
          <p:nvPr>
            <p:ph type="body"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marL="0" indent="0">
              <a:buNone/>
              <p:prBullet>
                <a:buNone/>
              </p:prBullet>
              <a:defRPr sz="900">
                <a:latin typeface="Times New Roman" pitchFamily="1" charset="0"/>
                <a:ea typeface="Times New Roman" pitchFamily="1" charset="0"/>
                <a:cs typeface="Times New Roman" pitchFamily="1" charset="0"/>
              </a:defRPr>
            </a:pPr>
            <a:r>
              <a:t>*** Startup log ***</a:t>
            </a:r>
          </a:p>
          <a:p>
            <a:pPr marL="0" indent="0">
              <a:buNone/>
              <p:prBullet>
                <a:buNone/>
              </p:prBullet>
              <a:defRPr sz="900">
                <a:latin typeface="Times New Roman" pitchFamily="1" charset="0"/>
                <a:ea typeface="Times New Roman" pitchFamily="1" charset="0"/>
                <a:cs typeface="Times New Roman" pitchFamily="1" charset="0"/>
              </a:defRPr>
            </a:pPr>
            <a:r>
              <a:t>[00011ms]: Date 24.12.2020, 16:53</a:t>
            </a:r>
          </a:p>
          <a:p>
            <a:pPr marL="0" indent="0">
              <a:buNone/>
              <p:prBullet>
                <a:buNone/>
              </p:prBullet>
              <a:defRPr sz="900">
                <a:latin typeface="Times New Roman" pitchFamily="1" charset="0"/>
                <a:ea typeface="Times New Roman" pitchFamily="1" charset="0"/>
                <a:cs typeface="Times New Roman" pitchFamily="1" charset="0"/>
              </a:defRPr>
            </a:pPr>
            <a:r>
              <a:t>[00011ms]: Presentations 2021, Revision 1024.1204 (Linux)</a:t>
            </a:r>
          </a:p>
          <a:p>
            <a:pPr marL="0" indent="0">
              <a:buNone/>
              <p:prBullet>
                <a:buNone/>
              </p:prBullet>
              <a:defRPr sz="900">
                <a:latin typeface="Times New Roman" pitchFamily="1" charset="0"/>
                <a:ea typeface="Times New Roman" pitchFamily="1" charset="0"/>
                <a:cs typeface="Times New Roman" pitchFamily="1" charset="0"/>
              </a:defRPr>
            </a:pPr>
            <a:r>
              <a:t>[00011ms]: Locale string (taken from: [LANG]) set to: de_DE.UTF-8</a:t>
            </a:r>
          </a:p>
          <a:p>
            <a:pPr marL="0" indent="0">
              <a:buNone/>
              <p:prBullet>
                <a:buNone/>
              </p:prBullet>
              <a:defRPr sz="900">
                <a:latin typeface="Times New Roman" pitchFamily="1" charset="0"/>
                <a:ea typeface="Times New Roman" pitchFamily="1" charset="0"/>
                <a:cs typeface="Times New Roman" pitchFamily="1" charset="0"/>
              </a:defRPr>
            </a:pPr>
            <a:r>
              <a:t>...</a:t>
            </a:r>
          </a:p>
          <a:p>
            <a:pPr marL="0" indent="0">
              <a:buNone/>
              <p:prBullet>
                <a:buNone/>
              </p:prBullet>
              <a:defRPr sz="900">
                <a:latin typeface="Times New Roman" pitchFamily="1" charset="0"/>
                <a:ea typeface="Times New Roman" pitchFamily="1" charset="0"/>
                <a:cs typeface="Times New Roman" pitchFamily="1" charset="0"/>
              </a:defRPr>
            </a:pPr>
            <a:r>
              <a:t>[00602ms]: Font Paths: &lt;/usr/share/office2021/fonts:/usr/X11R6/lib/X11/fonts/Type1:/home/jb/.local/share/fonts:/usr/share/fonts/misc:/usr/share/fonts/75dpi:/usr/share/fonts/100dpi:/usr/share/fonts/japanese:/usr/share/fonts/baekmuk:/usr/share/fonts/Type1:/usr/share/fonts/URW:/usr/share/fonts/Speedo:/usr/share/fonts/CID:/usr/share/fonts/PEX:/usr/share/fonts/cyrillic:/usr/share/fonts/latin2/misc:/usr/share/fonts/latin2/75dpi:/usr/share/fonts/latin2/100dpi:/usr/share/fonts/latin2/Type1:/usr/share/fonts/latin7/75dpi:/usr/share/fonts/kwintv:/usr/share/fonts/truetype:/usr/share/fonts/uni:/usr/share/fonts/ucs/misc:/usr/share/fonts/ucs/75dpi:/usr/share/fonts/ucs/100dpi:/usr/share/fonts/hellas/misc:/usr/share/fonts/hellas/75dpi:/usr/share/fonts/hellas/100dpi:/usr/share/fonts/hellas/Type1:/usr/share/fonts:/usr/X11R6/lib/X11/fonts:/opt/kde3/share/fonts:/usr/local/share/fonts:/home/jb/.fonts&gt;</a:t>
            </a:r>
          </a:p>
          <a:p>
            <a:pPr marL="0" indent="0">
              <a:buNone/>
              <p:prBullet>
                <a:buNone/>
              </p:prBullet>
              <a:defRPr sz="900">
                <a:latin typeface="Times New Roman" pitchFamily="1" charset="0"/>
                <a:ea typeface="Times New Roman" pitchFamily="1" charset="0"/>
                <a:cs typeface="Times New Roman" pitchFamily="1" charset="0"/>
              </a:defRPr>
            </a:pPr>
            <a:r>
              <a:t>[00602ms]: Init Fontcache (340)</a:t>
            </a:r>
          </a:p>
          <a:p>
            <a:pPr marL="0" indent="0">
              <a:buNone/>
              <p:prBullet>
                <a:buNone/>
              </p:prBullet>
              <a:defRPr sz="900">
                <a:latin typeface="Times New Roman" pitchFamily="1" charset="0"/>
                <a:ea typeface="Times New Roman" pitchFamily="1" charset="0"/>
                <a:cs typeface="Times New Roman" pitchFamily="1" charset="0"/>
              </a:defRPr>
            </a:pPr>
            <a:r>
              <a:t>[00602ms]: Font path &lt;/usr/share/fonts/misc/&gt;</a:t>
            </a:r>
          </a:p>
          <a:p>
            <a:pPr marL="0" indent="0">
              <a:buNone/>
              <p:prBullet>
                <a:buNone/>
              </p:prBullet>
              <a:defRPr sz="900">
                <a:latin typeface="Times New Roman" pitchFamily="1" charset="0"/>
                <a:ea typeface="Times New Roman" pitchFamily="1" charset="0"/>
                <a:cs typeface="Times New Roman" pitchFamily="1" charset="0"/>
              </a:defRPr>
            </a:pPr>
            <a:r>
              <a:t>[00603ms]: Font path &lt;/usr/share/fonts/Type1/&gt;</a:t>
            </a:r>
          </a:p>
          <a:p>
            <a:pPr marL="0" indent="0">
              <a:buNone/>
              <p:prBullet>
                <a:buNone/>
              </p:prBullet>
              <a:defRPr sz="900">
                <a:latin typeface="Times New Roman" pitchFamily="1" charset="0"/>
                <a:ea typeface="Times New Roman" pitchFamily="1" charset="0"/>
                <a:cs typeface="Times New Roman" pitchFamily="1" charset="0"/>
              </a:defRPr>
            </a:pPr>
            <a:r>
              <a:t>[00603ms]: Font path &lt;/usr/share/fonts/75dpi/&gt;</a:t>
            </a:r>
          </a:p>
          <a:p>
            <a:pPr marL="0" indent="0">
              <a:buNone/>
              <p:prBullet>
                <a:buNone/>
              </p:prBullet>
              <a:defRPr sz="900">
                <a:latin typeface="Times New Roman" pitchFamily="1" charset="0"/>
                <a:ea typeface="Times New Roman" pitchFamily="1" charset="0"/>
                <a:cs typeface="Times New Roman" pitchFamily="1" charset="0"/>
              </a:defRPr>
            </a:pPr>
            <a:r>
              <a:t>[00603ms]: Font path &lt;/usr/share/fonts/ghostscript/&gt;</a:t>
            </a:r>
          </a:p>
          <a:p>
            <a:pPr marL="0" indent="0">
              <a:buNone/>
              <p:prBullet>
                <a:buNone/>
              </p:prBullet>
              <a:defRPr sz="900">
                <a:latin typeface="Times New Roman" pitchFamily="1" charset="0"/>
                <a:ea typeface="Times New Roman" pitchFamily="1" charset="0"/>
                <a:cs typeface="Times New Roman" pitchFamily="1" charset="0"/>
              </a:defRPr>
            </a:pPr>
            <a:r>
              <a:t>[00603ms]:  Font file &lt;z003034l.pfb&gt;</a:t>
            </a: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r>
              <a:t>[00604ms]:  Font (Bitstream Charter) &lt;/usr/share/fonts/ghostscript/bchri.pfa&gt;pldi.pfa&gt;</a:t>
            </a: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r>
              <a:t>[00608ms]:  Font (Bitstream Vera Sans Mono) &lt;/usr/share/fonts/truetype/VeraMoBd.ttf&gt;</a:t>
            </a: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r>
              <a:t>00620ms]: Analysis of "Bitstream Vera Sans Mono" ; 1</a:t>
            </a:r>
          </a:p>
          <a:p>
            <a:pPr marL="0" indent="0">
              <a:buNone/>
              <p:prBullet>
                <a:buNone/>
              </p:prBullet>
              <a:defRPr sz="900">
                <a:latin typeface="Times New Roman" pitchFamily="1" charset="0"/>
                <a:ea typeface="Times New Roman" pitchFamily="1" charset="0"/>
                <a:cs typeface="Times New Roman" pitchFamily="1" charset="0"/>
              </a:defRPr>
            </a:pPr>
            <a:r>
              <a:t>[00620ms]:  Ft2 Entry "/usr/share/fonts/truetype/VeraMoBd.ttf" ; 65 ; 4</a:t>
            </a:r>
          </a:p>
          <a:p>
            <a:pPr marL="0" indent="0">
              <a:buNone/>
              <p:prBullet>
                <a:buNone/>
              </p:prBullet>
              <a:defRPr sz="900">
                <a:latin typeface="Times New Roman" pitchFamily="1" charset="0"/>
                <a:ea typeface="Times New Roman" pitchFamily="1" charset="0"/>
                <a:cs typeface="Times New Roman" pitchFamily="1" charset="0"/>
              </a:defRPr>
            </a:pPr>
            <a:r>
              <a:t>[00620ms]:  Regular: 39079 ; (0) - Italic: 186b9 ; (0) - Bold: 3f1b9 ; (0) - BoldItalic: 1e839 ; (0)</a:t>
            </a:r>
          </a:p>
          <a:p>
            <a:pPr marL="0" indent="0">
              <a:buNone/>
              <p:prBullet>
                <a:buNone/>
              </p:prBullet>
              <a:defRPr sz="900">
                <a:latin typeface="Times New Roman" pitchFamily="1" charset="0"/>
                <a:ea typeface="Times New Roman" pitchFamily="1" charset="0"/>
                <a:cs typeface="Times New Roman" pitchFamily="1" charset="0"/>
              </a:defRPr>
            </a:pPr>
            <a:r>
              <a:t>[00620ms]:  Ft2 Entry "/usr/share/fonts/truetype/VeraMono.ttf" ; 65 ; 4</a:t>
            </a:r>
          </a:p>
          <a:p>
            <a:pPr marL="0" indent="0">
              <a:buNone/>
              <p:prBullet>
                <a:buNone/>
              </p:prBullet>
              <a:defRPr sz="900">
                <a:latin typeface="Times New Roman" pitchFamily="1" charset="0"/>
                <a:ea typeface="Times New Roman" pitchFamily="1" charset="0"/>
                <a:cs typeface="Times New Roman" pitchFamily="1" charset="0"/>
              </a:defRPr>
            </a:pPr>
            <a:r>
              <a:t>[00620ms]:  Regular: 3e9f9 ; (39079) - Italic: 1e039 ; (186b9) - Bold: 389b9 ; (3f1b9) - BoldItalic: 18039 ; (1e839)</a:t>
            </a:r>
          </a:p>
          <a:p>
            <a:pPr marL="0" indent="0">
              <a:buNone/>
              <p:prBullet>
                <a:buNone/>
              </p:prBullet>
              <a:defRPr sz="900">
                <a:latin typeface="Times New Roman" pitchFamily="1" charset="0"/>
                <a:ea typeface="Times New Roman" pitchFamily="1" charset="0"/>
                <a:cs typeface="Times New Roman" pitchFamily="1" charset="0"/>
              </a:defRPr>
            </a:pPr>
            <a:r>
              <a:t>[00620ms]:  Ft2 Entry "/usr/share/fonts/truetype/VeraMoIt.ttf" ; 65 ; 4</a:t>
            </a:r>
          </a:p>
          <a:p>
            <a:pPr marL="0" indent="0">
              <a:buNone/>
              <p:prBullet>
                <a:buNone/>
              </p:prBullet>
              <a:defRPr sz="900">
                <a:latin typeface="Times New Roman" pitchFamily="1" charset="0"/>
                <a:ea typeface="Times New Roman" pitchFamily="1" charset="0"/>
                <a:cs typeface="Times New Roman" pitchFamily="1" charset="0"/>
              </a:defRPr>
            </a:pPr>
            <a:r>
              <a:t>[00620ms]:  Regular: 1e979 ; (3e9f9) - Italic: 3e8b9 ; (1e039) - Bold: 18939 ; (3f1b9) - BoldItalic: 388b9 ; (1e839)</a:t>
            </a:r>
          </a:p>
          <a:p>
            <a:pPr marL="0" indent="0">
              <a:buNone/>
              <p:prBullet>
                <a:buNone/>
              </p:prBullet>
              <a:defRPr sz="900">
                <a:latin typeface="Times New Roman" pitchFamily="1" charset="0"/>
                <a:ea typeface="Times New Roman" pitchFamily="1" charset="0"/>
                <a:cs typeface="Times New Roman" pitchFamily="1" charset="0"/>
              </a:defRPr>
            </a:pPr>
            <a:r>
              <a:t>[00620ms]:  Ft2 Entry "/usr/share/fonts/truetype/VeraMoBI.ttf" ; 65 ; 4</a:t>
            </a:r>
          </a:p>
          <a:p>
            <a:pPr marL="0" indent="0">
              <a:buNone/>
              <p:prBullet>
                <a:buNone/>
              </p:prBullet>
              <a:defRPr sz="900">
                <a:latin typeface="Times New Roman" pitchFamily="1" charset="0"/>
                <a:ea typeface="Times New Roman" pitchFamily="1" charset="0"/>
                <a:cs typeface="Times New Roman" pitchFamily="1" charset="0"/>
              </a:defRPr>
            </a:pPr>
            <a:r>
              <a:t>[00620ms]:  Regular: 18ff9 ; (3e9f9) - Italic: 38f39 ; (3e8b9) - Bold: 1f139 ; (3f1b9) - BoldItalic: 3f0b9 ; (388b9)</a:t>
            </a:r>
          </a:p>
          <a:p>
            <a:pPr marL="0" indent="0">
              <a:buNone/>
              <p:prBullet>
                <a:buNone/>
              </p:prBullet>
              <a:defRPr sz="900">
                <a:latin typeface="Times New Roman" pitchFamily="1" charset="0"/>
                <a:ea typeface="Times New Roman" pitchFamily="1" charset="0"/>
                <a:cs typeface="Times New Roman" pitchFamily="1" charset="0"/>
              </a:defRPr>
            </a:pPr>
            <a:r>
              <a:t>[00620ms]: Analysis end of: "Bitstream Vera Sans Mono"</a:t>
            </a:r>
          </a:p>
          <a:p>
            <a:pPr marL="0" indent="0">
              <a:buNone/>
              <p:prBullet>
                <a:buNone/>
              </p:prBullet>
              <a:defRPr sz="900">
                <a:latin typeface="Times New Roman" pitchFamily="1" charset="0"/>
                <a:ea typeface="Times New Roman" pitchFamily="1" charset="0"/>
                <a:cs typeface="Times New Roman" pitchFamily="1" charset="0"/>
              </a:defRPr>
            </a:pPr>
            <a:r>
              <a:t>[00620ms]:  Chosen best Regular Font: "/usr/share/fonts/truetype/VeraMono.ttf"</a:t>
            </a:r>
          </a:p>
          <a:p>
            <a:pPr marL="0" indent="0">
              <a:buNone/>
              <p:prBullet>
                <a:buNone/>
              </p:prBullet>
              <a:defRPr sz="900">
                <a:latin typeface="Times New Roman" pitchFamily="1" charset="0"/>
                <a:ea typeface="Times New Roman" pitchFamily="1" charset="0"/>
                <a:cs typeface="Times New Roman" pitchFamily="1" charset="0"/>
              </a:defRPr>
            </a:pPr>
            <a:r>
              <a:t>[00620ms]:  Chosen best Italic Font: "/usr/share/fonts/truetype/VeraMoIt.ttf"</a:t>
            </a:r>
          </a:p>
          <a:p>
            <a:pPr marL="0" indent="0">
              <a:buNone/>
              <p:prBullet>
                <a:buNone/>
              </p:prBullet>
              <a:defRPr sz="900">
                <a:latin typeface="Times New Roman" pitchFamily="1" charset="0"/>
                <a:ea typeface="Times New Roman" pitchFamily="1" charset="0"/>
                <a:cs typeface="Times New Roman" pitchFamily="1" charset="0"/>
              </a:defRPr>
            </a:pPr>
            <a:r>
              <a:t>[00620ms]:  Chosen best Bold Font: "/usr/share/fonts/truetype/VeraMoBd.ttf"</a:t>
            </a:r>
          </a:p>
          <a:p>
            <a:pPr marL="0" indent="0">
              <a:buNone/>
              <p:prBullet>
                <a:buNone/>
              </p:prBullet>
              <a:defRPr sz="900">
                <a:latin typeface="Times New Roman" pitchFamily="1" charset="0"/>
                <a:ea typeface="Times New Roman" pitchFamily="1" charset="0"/>
                <a:cs typeface="Times New Roman" pitchFamily="1" charset="0"/>
              </a:defRPr>
            </a:pPr>
            <a:r>
              <a:t>[00620ms]:  Chosen best BoldItalic Font: "/usr/share/fonts/truetype/VeraMoBI.ttf"</a:t>
            </a:r>
          </a:p>
          <a:p>
            <a:pPr marL="0" indent="0">
              <a:buNone/>
              <p:prBullet>
                <a:buNone/>
              </p:prBullet>
              <a:defRPr sz="900">
                <a:latin typeface="Times New Roman" pitchFamily="1" charset="0"/>
                <a:ea typeface="Times New Roman" pitchFamily="1" charset="0"/>
                <a:cs typeface="Times New Roman" pitchFamily="1" charset="0"/>
              </a:defRPr>
            </a:pPr>
            <a:r>
              <a:t>[00620ms]: Analysis finished of "Bitstream Vera Sans Mono"</a:t>
            </a: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r>
              <a:t>01286ms]: LoadDocument &lt;/home/jb/SoftMaker/Presentations 2021 designs/Normal.prvx&gt;</a:t>
            </a:r>
          </a:p>
          <a:p>
            <a:pPr marL="0" indent="0">
              <a:buNone/>
              <p:prBullet>
                <a:buNone/>
              </p:prBullet>
              <a:defRPr sz="900">
                <a:latin typeface="Times New Roman" pitchFamily="1" charset="0"/>
                <a:ea typeface="Times New Roman" pitchFamily="1" charset="0"/>
                <a:cs typeface="Times New Roman" pitchFamily="1" charset="0"/>
              </a:defRPr>
            </a:pPr>
            <a:r>
              <a:t>[01346ms]: LoadDocument End</a:t>
            </a:r>
          </a:p>
          <a:p>
            <a:pPr marL="0" indent="0">
              <a:buNone/>
              <p:prBullet>
                <a:buNone/>
              </p:prBullet>
              <a:defRPr sz="900">
                <a:latin typeface="Times New Roman" pitchFamily="1" charset="0"/>
                <a:ea typeface="Times New Roman" pitchFamily="1" charset="0"/>
                <a:cs typeface="Times New Roman" pitchFamily="1" charset="0"/>
              </a:defRPr>
            </a:pPr>
            <a:r>
              <a:t>[01347ms]: comInit: appCmdList (null) End</a:t>
            </a:r>
          </a:p>
          <a:p>
            <a:pPr marL="0" indent="0">
              <a:buNone/>
              <p:prBullet>
                <a:buNone/>
              </p:prBullet>
              <a:defRPr sz="900">
                <a:latin typeface="Times New Roman" pitchFamily="1" charset="0"/>
                <a:ea typeface="Times New Roman" pitchFamily="1" charset="0"/>
                <a:cs typeface="Times New Roman" pitchFamily="1" charset="0"/>
              </a:defRPr>
            </a:pPr>
            <a:r>
              <a:t>[01347ms]: comInit: UpdateCheck</a:t>
            </a:r>
          </a:p>
          <a:p>
            <a:pPr marL="0" indent="0">
              <a:buNone/>
              <p:prBullet>
                <a:buNone/>
              </p:prBullet>
              <a:defRPr sz="900">
                <a:latin typeface="Times New Roman" pitchFamily="1" charset="0"/>
                <a:ea typeface="Times New Roman" pitchFamily="1" charset="0"/>
                <a:cs typeface="Times New Roman" pitchFamily="1" charset="0"/>
              </a:defRPr>
            </a:pPr>
            <a:r>
              <a:t>[01347ms]: System information startup log finished.</a:t>
            </a:r>
          </a:p>
          <a:p>
            <a:pPr marL="0" indent="0">
              <a:buNone/>
              <p:prBullet>
                <a:buNone/>
              </p:prBullet>
              <a:defRPr sz="900">
                <a:latin typeface="Times New Roman" pitchFamily="1" charset="0"/>
                <a:ea typeface="Times New Roman" pitchFamily="1" charset="0"/>
                <a:cs typeface="Times New Roman" pitchFamily="1" charset="0"/>
              </a:defRPr>
            </a:pPr>
            <a:r>
              <a:t>[01347ms]: comInit: Dispatch</a:t>
            </a:r>
          </a:p>
          <a:p>
            <a:pPr marL="0" indent="0">
              <a:buNone/>
              <p:prBullet>
                <a:buNone/>
              </p:prBullet>
              <a:defRPr sz="900">
                <a:latin typeface="Times New Roman" pitchFamily="1" charset="0"/>
                <a:ea typeface="Times New Roman" pitchFamily="1" charset="0"/>
                <a:cs typeface="Times New Roman" pitchFamily="1" charset="0"/>
              </a:defRPr>
            </a:pPr>
            <a:r>
              <a:t>[1425829ms]: Delayed AppData</a:t>
            </a:r>
          </a:p>
          <a:p>
            <a:pPr marL="0" indent="0">
              <a:buNone/>
              <p:prBullet>
                <a:buNone/>
              </p:prBullet>
              <a:defRPr sz="900">
                <a:latin typeface="Times New Roman" pitchFamily="1" charset="0"/>
                <a:ea typeface="Times New Roman" pitchFamily="1" charset="0"/>
                <a:cs typeface="Times New Roman" pitchFamily="1" charset="0"/>
              </a:defRPr>
            </a:pPr>
            <a:r>
              <a:t>[1425829ms]: ===============</a:t>
            </a:r>
          </a:p>
          <a:p>
            <a:pPr marL="0" indent="0">
              <a:buNone/>
              <p:prBullet>
                <a:buNone/>
              </p:prBullet>
              <a:defRPr sz="900">
                <a:latin typeface="Times New Roman" pitchFamily="1" charset="0"/>
                <a:ea typeface="Times New Roman" pitchFamily="1" charset="0"/>
                <a:cs typeface="Times New Roman" pitchFamily="1" charset="0"/>
              </a:defRPr>
            </a:pPr>
            <a:r>
              <a:t>*** End of startup log ***</a:t>
            </a:r>
          </a:p>
          <a:p>
            <a:pPr marL="0" indent="0">
              <a:buNone/>
              <p:prBullet>
                <a:buNone/>
              </p:prBullet>
              <a:defRPr sz="900">
                <a:latin typeface="Times New Roman" pitchFamily="1" charset="0"/>
                <a:ea typeface="Times New Roman" pitchFamily="1" charset="0"/>
                <a:cs typeface="Times New Roman" pitchFamily="1" charset="0"/>
              </a:defRPr>
            </a:pPr>
            <a:r>
              <a:t>---</a:t>
            </a:r>
          </a:p>
          <a:p>
            <a:pPr marL="0" indent="0">
              <a:buNone/>
              <p:prBullet>
                <a:buNone/>
              </p:prBullet>
              <a:defRPr sz="900">
                <a:latin typeface="Times New Roman" pitchFamily="1" charset="0"/>
                <a:ea typeface="Times New Roman" pitchFamily="1" charset="0"/>
                <a:cs typeface="Times New Roman" pitchFamily="1" charset="0"/>
              </a:defRPr>
            </a:pPr>
            <a:r>
              <a:t>*** End of output ***</a:t>
            </a:r>
          </a:p>
        </p:txBody>
      </p:sp>
      <p:sp>
        <p:nvSpPr>
          <p:cNvPr id="4" name="Folien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AAAAAAmAAAACAAAAAEAAAAAAAAAMAAAABQAAAAAAAAAAAD//wAAAQAAAP//AAABAA=="/>
              </a:ext>
            </a:extLst>
          </p:cNvSpPr>
          <p:nvPr>
            <p:ph type="body" idx="2"/>
          </p:nvPr>
        </p:nvSpPr>
        <p:spPr>
          <a:xfrm>
            <a:off x="609600" y="1435100"/>
            <a:ext cx="4011295" cy="4691380"/>
          </a:xfrm>
        </p:spPr>
        <p:txBody>
          <a:bodyPr/>
          <a:lstStyle/>
          <a:p>
            <a:pPr>
              <a:defRPr sz="2600">
                <a:latin typeface="Arial" pitchFamily="1" charset="0"/>
                <a:ea typeface="Arial" pitchFamily="1" charset="0"/>
                <a:cs typeface="Arial" pitchFamily="1" charset="0"/>
              </a:defRPr>
            </a:pPr>
            <a:r>
              <a:t>sminfo.txt</a:t>
            </a:r>
          </a:p>
        </p:txBody>
      </p:sp>
    </p:spTree>
  </p:cSld>
  <p:clrMapOvr>
    <a:masterClrMapping/>
  </p:clrMapOvr>
  <p:timing>
    <p:tnLst>
      <p:par>
        <p:cTn id="1" dur="indefinite" restart="never" nodeType="tmRoot"/>
      </p:par>
    </p:tnLst>
  </p:timing>
</p:sld>
</file>

<file path=ppt/slides/slide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AAAAAAmAAAACAAAAAEAAAAAAAAAMAAAABQAAAAAAAAAAAD//wAAAQAAAP//AAABAA=="/>
              </a:ext>
            </a:extLst>
          </p:cNvSpPr>
          <p:nvPr>
            <p:ph type="title"/>
          </p:nvPr>
        </p:nvSpPr>
        <p:spPr>
          <a:xfrm>
            <a:off x="609600" y="273050"/>
            <a:ext cx="4011295" cy="1162050"/>
          </a:xfrm>
        </p:spPr>
        <p:txBody>
          <a:bodyPr/>
          <a:lstStyle/>
          <a:p>
            <a:pPr/>
          </a:p>
        </p:txBody>
      </p:sp>
      <p:sp>
        <p:nvSpPr>
          <p:cNvPr id="3" name="Folien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AAAAAAmAAAACAAAAAGAAAAAAAAAMAAAABQAAAAAAAAAAAD//wAAAQAAAP//AAABAA=="/>
              </a:ext>
            </a:extLst>
          </p:cNvSpPr>
          <p:nvPr>
            <p:ph type="body"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r>
              <a:t>01075ms]: OpenGL autoforms graphica synchronized init [0]: 4 -&gt; 6</a:t>
            </a:r>
          </a:p>
          <a:p>
            <a:pPr marL="0" indent="0">
              <a:buNone/>
              <p:prBullet>
                <a:buNone/>
              </p:prBullet>
              <a:defRPr sz="900">
                <a:latin typeface="Times New Roman" pitchFamily="1" charset="0"/>
                <a:ea typeface="Times New Roman" pitchFamily="1" charset="0"/>
                <a:cs typeface="Times New Roman" pitchFamily="1" charset="0"/>
              </a:defRPr>
            </a:pPr>
            <a:r>
              <a:t>[01075ms]: InitOpenGlAfs - Going out: Success - [32768]</a:t>
            </a:r>
          </a:p>
          <a:p>
            <a:pPr marL="0" indent="0">
              <a:buNone/>
              <p:prBullet>
                <a:buNone/>
              </p:prBullet>
              <a:defRPr sz="900">
                <a:latin typeface="Times New Roman" pitchFamily="1" charset="0"/>
                <a:ea typeface="Times New Roman" pitchFamily="1" charset="0"/>
                <a:cs typeface="Times New Roman" pitchFamily="1" charset="0"/>
              </a:defRPr>
            </a:pPr>
            <a:r>
              <a:t>[01075ms]: InitOpenGlEffects</a:t>
            </a:r>
          </a:p>
          <a:p>
            <a:pPr marL="0" indent="0">
              <a:buNone/>
              <p:prBullet>
                <a:buNone/>
              </p:prBullet>
              <a:defRPr sz="900">
                <a:latin typeface="Times New Roman" pitchFamily="1" charset="0"/>
                <a:ea typeface="Times New Roman" pitchFamily="1" charset="0"/>
                <a:cs typeface="Times New Roman" pitchFamily="1" charset="0"/>
              </a:defRPr>
            </a:pPr>
            <a:r>
              <a:t>[01076ms]: comInit: Controls</a:t>
            </a:r>
          </a:p>
          <a:p>
            <a:pPr marL="0" indent="0">
              <a:buNone/>
              <p:prBullet>
                <a:buNone/>
              </p:prBullet>
              <a:defRPr sz="900">
                <a:latin typeface="Times New Roman" pitchFamily="1" charset="0"/>
                <a:ea typeface="Times New Roman" pitchFamily="1" charset="0"/>
                <a:cs typeface="Times New Roman" pitchFamily="1" charset="0"/>
              </a:defRPr>
            </a:pPr>
            <a:r>
              <a:t>[01076ms]: comInit: Res</a:t>
            </a:r>
          </a:p>
          <a:p>
            <a:pPr marL="0" indent="0">
              <a:buNone/>
              <p:prBullet>
                <a:buNone/>
              </p:prBullet>
              <a:defRPr sz="900">
                <a:latin typeface="Times New Roman" pitchFamily="1" charset="0"/>
                <a:ea typeface="Times New Roman" pitchFamily="1" charset="0"/>
                <a:cs typeface="Times New Roman" pitchFamily="1" charset="0"/>
              </a:defRPr>
            </a:pPr>
            <a:r>
              <a:t>[01076ms]: comInit: AppWindows</a:t>
            </a:r>
          </a:p>
          <a:p>
            <a:pPr marL="0" indent="0">
              <a:buNone/>
              <p:prBullet>
                <a:buNone/>
              </p:prBullet>
              <a:defRPr sz="900">
                <a:latin typeface="Times New Roman" pitchFamily="1" charset="0"/>
                <a:ea typeface="Times New Roman" pitchFamily="1" charset="0"/>
                <a:cs typeface="Times New Roman" pitchFamily="1" charset="0"/>
              </a:defRPr>
            </a:pPr>
            <a:r>
              <a:t>[01077ms]: comInit: Frame</a:t>
            </a:r>
          </a:p>
          <a:p>
            <a:pPr marL="0" indent="0">
              <a:buNone/>
              <p:prBullet>
                <a:buNone/>
              </p:prBullet>
              <a:defRPr sz="900">
                <a:latin typeface="Times New Roman" pitchFamily="1" charset="0"/>
                <a:ea typeface="Times New Roman" pitchFamily="1" charset="0"/>
                <a:cs typeface="Times New Roman" pitchFamily="1" charset="0"/>
              </a:defRPr>
            </a:pPr>
            <a:r>
              <a:t>[01077ms]: comInit: CreateFrameMenus</a:t>
            </a:r>
          </a:p>
          <a:p>
            <a:pPr marL="0" indent="0">
              <a:buNone/>
              <p:prBullet>
                <a:buNone/>
              </p:prBullet>
              <a:defRPr sz="900">
                <a:latin typeface="Times New Roman" pitchFamily="1" charset="0"/>
                <a:ea typeface="Times New Roman" pitchFamily="1" charset="0"/>
                <a:cs typeface="Times New Roman" pitchFamily="1" charset="0"/>
              </a:defRPr>
            </a:pPr>
            <a:r>
              <a:t>[01077ms]: comInit: CreateFrameWindow</a:t>
            </a:r>
          </a:p>
          <a:p>
            <a:pPr marL="0" indent="0">
              <a:buNone/>
              <p:prBullet>
                <a:buNone/>
              </p:prBullet>
              <a:defRPr sz="900">
                <a:latin typeface="Times New Roman" pitchFamily="1" charset="0"/>
                <a:ea typeface="Times New Roman" pitchFamily="1" charset="0"/>
                <a:cs typeface="Times New Roman" pitchFamily="1" charset="0"/>
              </a:defRPr>
            </a:pPr>
            <a:r>
              <a:t>[01077ms]: comInit: CreateFrameStrips</a:t>
            </a:r>
          </a:p>
          <a:p>
            <a:pPr marL="0" indent="0">
              <a:buNone/>
              <p:prBullet>
                <a:buNone/>
              </p:prBullet>
              <a:defRPr sz="900">
                <a:latin typeface="Times New Roman" pitchFamily="1" charset="0"/>
                <a:ea typeface="Times New Roman" pitchFamily="1" charset="0"/>
                <a:cs typeface="Times New Roman" pitchFamily="1" charset="0"/>
              </a:defRPr>
            </a:pPr>
            <a:r>
              <a:t>[01090ms]: comInit: Colors</a:t>
            </a:r>
          </a:p>
          <a:p>
            <a:pPr marL="0" indent="0">
              <a:buNone/>
              <p:prBullet>
                <a:buNone/>
              </p:prBullet>
              <a:defRPr sz="900">
                <a:latin typeface="Times New Roman" pitchFamily="1" charset="0"/>
                <a:ea typeface="Times New Roman" pitchFamily="1" charset="0"/>
                <a:cs typeface="Times New Roman" pitchFamily="1" charset="0"/>
              </a:defRPr>
            </a:pPr>
            <a:r>
              <a:t>[01090ms]: comInit: ThemeSelect</a:t>
            </a:r>
          </a:p>
          <a:p>
            <a:pPr marL="0" indent="0">
              <a:buNone/>
              <p:prBullet>
                <a:buNone/>
              </p:prBullet>
              <a:defRPr sz="900">
                <a:latin typeface="Times New Roman" pitchFamily="1" charset="0"/>
                <a:ea typeface="Times New Roman" pitchFamily="1" charset="0"/>
                <a:cs typeface="Times New Roman" pitchFamily="1" charset="0"/>
              </a:defRPr>
            </a:pPr>
            <a:r>
              <a:t>[01090ms]: comInit: WindowSize</a:t>
            </a:r>
          </a:p>
          <a:p>
            <a:pPr marL="0" indent="0">
              <a:buNone/>
              <p:prBullet>
                <a:buNone/>
              </p:prBullet>
              <a:defRPr sz="900">
                <a:latin typeface="Times New Roman" pitchFamily="1" charset="0"/>
                <a:ea typeface="Times New Roman" pitchFamily="1" charset="0"/>
                <a:cs typeface="Times New Roman" pitchFamily="1" charset="0"/>
              </a:defRPr>
            </a:pPr>
            <a:r>
              <a:t>[01274ms]: comInit: Treeview</a:t>
            </a:r>
          </a:p>
          <a:p>
            <a:pPr marL="0" indent="0">
              <a:buNone/>
              <p:prBullet>
                <a:buNone/>
              </p:prBullet>
              <a:defRPr sz="900">
                <a:latin typeface="Times New Roman" pitchFamily="1" charset="0"/>
                <a:ea typeface="Times New Roman" pitchFamily="1" charset="0"/>
                <a:cs typeface="Times New Roman" pitchFamily="1" charset="0"/>
              </a:defRPr>
            </a:pPr>
            <a:r>
              <a:t>[01274ms]: comInit: Cursors</a:t>
            </a:r>
          </a:p>
          <a:p>
            <a:pPr marL="0" indent="0">
              <a:buNone/>
              <p:prBullet>
                <a:buNone/>
              </p:prBullet>
              <a:defRPr sz="900">
                <a:latin typeface="Times New Roman" pitchFamily="1" charset="0"/>
                <a:ea typeface="Times New Roman" pitchFamily="1" charset="0"/>
                <a:cs typeface="Times New Roman" pitchFamily="1" charset="0"/>
              </a:defRPr>
            </a:pPr>
            <a:r>
              <a:t>[01274ms]: comInit: AppBrushes</a:t>
            </a:r>
          </a:p>
          <a:p>
            <a:pPr marL="0" indent="0">
              <a:buNone/>
              <p:prBullet>
                <a:buNone/>
              </p:prBullet>
              <a:defRPr sz="900">
                <a:latin typeface="Times New Roman" pitchFamily="1" charset="0"/>
                <a:ea typeface="Times New Roman" pitchFamily="1" charset="0"/>
                <a:cs typeface="Times New Roman" pitchFamily="1" charset="0"/>
              </a:defRPr>
            </a:pPr>
            <a:r>
              <a:t>[01274ms]: comInit: AppFormat</a:t>
            </a:r>
          </a:p>
          <a:p>
            <a:pPr marL="0" indent="0">
              <a:buNone/>
              <p:prBullet>
                <a:buNone/>
              </p:prBullet>
              <a:defRPr sz="900">
                <a:latin typeface="Times New Roman" pitchFamily="1" charset="0"/>
                <a:ea typeface="Times New Roman" pitchFamily="1" charset="0"/>
                <a:cs typeface="Times New Roman" pitchFamily="1" charset="0"/>
              </a:defRPr>
            </a:pPr>
            <a:r>
              <a:t>[01274ms]: comInit: AppIcons</a:t>
            </a:r>
          </a:p>
          <a:p>
            <a:pPr marL="0" indent="0">
              <a:buNone/>
              <p:prBullet>
                <a:buNone/>
              </p:prBullet>
              <a:defRPr sz="900">
                <a:latin typeface="Times New Roman" pitchFamily="1" charset="0"/>
                <a:ea typeface="Times New Roman" pitchFamily="1" charset="0"/>
                <a:cs typeface="Times New Roman" pitchFamily="1" charset="0"/>
              </a:defRPr>
            </a:pPr>
            <a:r>
              <a:t>[01274ms]: comInit: AppBuffer</a:t>
            </a:r>
          </a:p>
          <a:p>
            <a:pPr marL="0" indent="0">
              <a:buNone/>
              <p:prBullet>
                <a:buNone/>
              </p:prBullet>
              <a:defRPr sz="900">
                <a:latin typeface="Times New Roman" pitchFamily="1" charset="0"/>
                <a:ea typeface="Times New Roman" pitchFamily="1" charset="0"/>
                <a:cs typeface="Times New Roman" pitchFamily="1" charset="0"/>
              </a:defRPr>
            </a:pPr>
            <a:r>
              <a:t>[01274ms]: comInit: BrushCache</a:t>
            </a:r>
          </a:p>
          <a:p>
            <a:pPr marL="0" indent="0">
              <a:buNone/>
              <p:prBullet>
                <a:buNone/>
              </p:prBullet>
              <a:defRPr sz="900">
                <a:latin typeface="Times New Roman" pitchFamily="1" charset="0"/>
                <a:ea typeface="Times New Roman" pitchFamily="1" charset="0"/>
                <a:cs typeface="Times New Roman" pitchFamily="1" charset="0"/>
              </a:defRPr>
            </a:pPr>
            <a:r>
              <a:t>[01274ms]: comInit: AppFonts</a:t>
            </a: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r>
              <a:t>[01281ms]: Font &lt;Calibri&gt;</a:t>
            </a: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p>
          <a:p>
            <a:pPr marL="0" indent="0">
              <a:buNone/>
              <p:prBullet>
                <a:buNone/>
              </p:prBullet>
              <a:defRPr sz="900">
                <a:latin typeface="Times New Roman" pitchFamily="1" charset="0"/>
                <a:ea typeface="Times New Roman" pitchFamily="1" charset="0"/>
                <a:cs typeface="Times New Roman" pitchFamily="1" charset="0"/>
              </a:defRPr>
            </a:pPr>
          </a:p>
        </p:txBody>
      </p:sp>
      <p:sp>
        <p:nvSpPr>
          <p:cNvPr id="4" name="Folien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AAAAAAmAAAACAAAAAEAAAAAAAAAMAAAABQAAAAAAAAAAAD//wAAAQAAAP//AAABAA=="/>
              </a:ext>
            </a:extLst>
          </p:cNvSpPr>
          <p:nvPr>
            <p:ph type="body" idx="2"/>
          </p:nvPr>
        </p:nvSpPr>
        <p:spPr>
          <a:xfrm>
            <a:off x="609600" y="1435100"/>
            <a:ext cx="4011295" cy="4691380"/>
          </a:xfrm>
        </p:spPr>
        <p:txBody>
          <a:bodyPr/>
          <a:lstStyle/>
          <a:p>
            <a:pPr>
              <a:defRPr sz="2600">
                <a:latin typeface="Arial" pitchFamily="1" charset="0"/>
                <a:ea typeface="Arial" pitchFamily="1" charset="0"/>
                <a:cs typeface="Arial" pitchFamily="1" charset="0"/>
              </a:defRPr>
            </a:pPr>
            <a:r>
              <a:t>sminfo.txt</a:t>
            </a:r>
          </a:p>
        </p:txBody>
      </p:sp>
    </p:spTree>
  </p:cSld>
  <p:clrMapOvr>
    <a:masterClrMapping/>
  </p:clrMapOvr>
  <p:timing>
    <p:tnLst>
      <p:par>
        <p:cTn id="1" dur="indefinite" restart="never" nodeType="tmRoot"/>
      </p:par>
    </p:tnLst>
  </p:timing>
</p:sld>
</file>

<file path=ppt/slides/slide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itel1"/>
          <p:cNvSpPr>
            <a:spLocks noGrp="1" noChangeArrowheads="1"/>
            <a:extLst>
              <a:ext uri="smNativeData">
                <pr:smNativeData xmlns:pr="smNativeData" xmlns="smNativeData" val="SMDATA_17_6cTkXxMAAAAlAAAAZAAAAA8BAAAAkAAAAEgAAACQAAAASAAAAAAAAAAC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K4BAABtHAAA1AgAAAAAAAAmAAAACAAAAAEAAAAAAAAAMAAAABQAAAAAAAAAAAD//wAAAQAAAP//AAABAA=="/>
              </a:ext>
            </a:extLst>
          </p:cNvSpPr>
          <p:nvPr>
            <p:ph type="title"/>
          </p:nvPr>
        </p:nvSpPr>
        <p:spPr>
          <a:xfrm>
            <a:off x="609600" y="273050"/>
            <a:ext cx="4011295" cy="1162050"/>
          </a:xfrm>
        </p:spPr>
        <p:txBody>
          <a:bodyPr/>
          <a:lstStyle/>
          <a:p>
            <a:pPr/>
          </a:p>
        </p:txBody>
      </p:sp>
      <p:sp>
        <p:nvSpPr>
          <p:cNvPr id="3" name="Folientext1"/>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Ux0AAK4BAABARwAAsCUAAAAAAAAmAAAACAAAAAGAAAAAAAAAMAAAABQAAAAAAAAAAAD//wAAAQAAAP//AAABAA=="/>
              </a:ext>
            </a:extLst>
          </p:cNvSpPr>
          <p:nvPr>
            <p:ph type="body" idx="1"/>
          </p:nvPr>
        </p:nvSpPr>
        <p:spPr>
          <a:xfrm>
            <a:off x="4766945" y="273050"/>
            <a:ext cx="6815455" cy="585343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a:r>
              <a:t>Weiterer Fehler:</a:t>
            </a:r>
          </a:p>
          <a:p>
            <a:pPr/>
            <a:r>
              <a:t>Das Absatzattribut </a:t>
            </a:r>
            <a:r>
              <a:rPr>
                <a:solidFill>
                  <a:srgbClr val="FF0000"/>
                </a:solidFill>
              </a:rPr>
              <a:t>Silbentrennung</a:t>
            </a:r>
            <a:r>
              <a:t> stets ein wird nicht gespeichert. Spe</a:t>
            </a:r>
            <a:r>
              <a:rPr>
                <a:solidFill>
                  <a:srgbClr val="0000FF"/>
                </a:solidFill>
              </a:rPr>
              <a:t>ic</a:t>
            </a:r>
            <a:r>
              <a:t>hert man die Datei mit aktiver Si</a:t>
            </a:r>
            <a:r>
              <a:rPr>
                <a:solidFill>
                  <a:srgbClr val="0000FF"/>
                </a:solidFill>
              </a:rPr>
              <a:t>lb</a:t>
            </a:r>
            <a:r>
              <a:t>entrennung, verlässt Presentations 2021 und startet das Programm neu mit der entsprechenden Datei, ist die Silbentrennung auf allen Folien ausg</a:t>
            </a:r>
            <a:r>
              <a:rPr>
                <a:solidFill>
                  <a:srgbClr val="0000FF"/>
                </a:solidFill>
              </a:rPr>
              <a:t>es</a:t>
            </a:r>
            <a:r>
              <a:t>chaltet und der Umbruch somit fehlerhaft. Dieser Absatz sollte beispiel</a:t>
            </a:r>
            <a:r>
              <a:rPr>
                <a:solidFill>
                  <a:srgbClr val="0000FF"/>
                </a:solidFill>
              </a:rPr>
              <a:t>sw</a:t>
            </a:r>
            <a:r>
              <a:t>eise 5 Silbentrennung enthalten.</a:t>
            </a:r>
          </a:p>
        </p:txBody>
      </p:sp>
      <p:sp>
        <p:nvSpPr>
          <p:cNvPr id="4" name="Folientext2"/>
          <p:cNvSpPr>
            <a:spLocks noGrp="1" noChangeArrowheads="1"/>
            <a:extLst>
              <a:ext uri="smNativeData">
                <pr:smNativeData xmlns:pr="smNativeData" xmlns="smNativeData" val="SMDATA_17_6cTkXxMAAAAlAAAAZAAAAA8BAAAAkAAAAEgAAACQAAAASAAAAAAAAAAAAAAAAAAAAAEAAABQAAAAAAAAAAAA4D8AAAAAAADgPwAAAAAAAOA/AAAAAAAA4D8AAAAAAADgPwAAAAAAAOA/AAAAAAAA4D8AAAAAAADgPwAAAAAAAOA/AAAAAAAA4D8CAAAAjAAAAAAAAAAAAAAAu+Dj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Lq6uroMAAAAEAAAAAAAAAAAAAAAA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wAMAANQIAABtHAAAsCUAAAAAAAAmAAAACAAAAAEAAAAAAAAAMAAAABQAAAAAAAAAAAD//wAAAQAAAP//AAABAA=="/>
              </a:ext>
            </a:extLst>
          </p:cNvSpPr>
          <p:nvPr>
            <p:ph type="body" idx="2"/>
          </p:nvPr>
        </p:nvSpPr>
        <p:spPr>
          <a:xfrm>
            <a:off x="609600" y="1435100"/>
            <a:ext cx="4011295" cy="4691380"/>
          </a:xfrm>
        </p:spPr>
        <p:txBody>
          <a:bodyPr/>
          <a:lstStyle/>
          <a:p>
            <a:p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fontScheme name="Presentation">
      <a:majorFont>
        <a:latin typeface="Calibri"/>
        <a:ea typeface="SimSun"/>
        <a:cs typeface="Times New Roman"/>
      </a:majorFont>
      <a:minorFont>
        <a:latin typeface="Calibri"/>
        <a:ea typeface="SimSun"/>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969696"/>
        </a:lt2>
        <a:accent1>
          <a:srgbClr val="FBDF53"/>
        </a:accent1>
        <a:accent2>
          <a:srgbClr val="FF9966"/>
        </a:accent2>
        <a:accent3>
          <a:srgbClr val="DF7986"/>
        </a:accent3>
        <a:accent4>
          <a:srgbClr val="BF59A6"/>
        </a:accent4>
        <a:accent5>
          <a:srgbClr val="9F39C6"/>
        </a:accent5>
        <a:accent6>
          <a:srgbClr val="7F19E6"/>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99CCFF"/>
        </a:accent1>
        <a:accent2>
          <a:srgbClr val="CCCCFF"/>
        </a:accent2>
        <a:accent3>
          <a:srgbClr val="ACACDF"/>
        </a:accent3>
        <a:accent4>
          <a:srgbClr val="9C9CBF"/>
        </a:accent4>
        <a:accent5>
          <a:srgbClr val="7C7C9F"/>
        </a:accent5>
        <a:accent6>
          <a:srgbClr val="5C5C7F"/>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DEF6F1"/>
        </a:lt1>
        <a:dk2>
          <a:srgbClr val="000000"/>
        </a:dk2>
        <a:lt2>
          <a:srgbClr val="969696"/>
        </a:lt2>
        <a:accent1>
          <a:srgbClr val="FFFFFF"/>
        </a:accent1>
        <a:accent2>
          <a:srgbClr val="8DC6FF"/>
        </a:accent2>
        <a:accent3>
          <a:srgbClr val="6DA6DF"/>
        </a:accent3>
        <a:accent4>
          <a:srgbClr val="4D86BF"/>
        </a:accent4>
        <a:accent5>
          <a:srgbClr val="2D669F"/>
        </a:accent5>
        <a:accent6>
          <a:srgbClr val="0D467F"/>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D9"/>
        </a:lt1>
        <a:dk2>
          <a:srgbClr val="000000"/>
        </a:dk2>
        <a:lt2>
          <a:srgbClr val="777777"/>
        </a:lt2>
        <a:accent1>
          <a:srgbClr val="FFFFF7"/>
        </a:accent1>
        <a:accent2>
          <a:srgbClr val="33CCCC"/>
        </a:accent2>
        <a:accent3>
          <a:srgbClr val="53ACAC"/>
        </a:accent3>
        <a:accent4>
          <a:srgbClr val="738C8C"/>
        </a:accent4>
        <a:accent5>
          <a:srgbClr val="936C6C"/>
        </a:accent5>
        <a:accent6>
          <a:srgbClr val="B34C4C"/>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on 6">
        <a:dk1>
          <a:srgbClr val="FFFFFF"/>
        </a:dk1>
        <a:lt1>
          <a:srgbClr val="008080"/>
        </a:lt1>
        <a:dk2>
          <a:srgbClr val="FFFF99"/>
        </a:dk2>
        <a:lt2>
          <a:srgbClr val="005A58"/>
        </a:lt2>
        <a:accent1>
          <a:srgbClr val="006462"/>
        </a:accent1>
        <a:accent2>
          <a:srgbClr val="6D6FC7"/>
        </a:accent2>
        <a:accent3>
          <a:srgbClr val="6D8FA7"/>
        </a:accent3>
        <a:accent4>
          <a:srgbClr val="8DAF87"/>
        </a:accent4>
        <a:accent5>
          <a:srgbClr val="ADCF67"/>
        </a:accent5>
        <a:accent6>
          <a:srgbClr val="CDEF47"/>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Presentation 7">
        <a:dk1>
          <a:srgbClr val="FFFFFF"/>
        </a:dk1>
        <a:lt1>
          <a:srgbClr val="800000"/>
        </a:lt1>
        <a:dk2>
          <a:srgbClr val="DFD293"/>
        </a:dk2>
        <a:lt2>
          <a:srgbClr val="5C1F00"/>
        </a:lt2>
        <a:accent1>
          <a:srgbClr val="CC3300"/>
        </a:accent1>
        <a:accent2>
          <a:srgbClr val="BE7960"/>
        </a:accent2>
        <a:accent3>
          <a:srgbClr val="9E9980"/>
        </a:accent3>
        <a:accent4>
          <a:srgbClr val="7EB9A0"/>
        </a:accent4>
        <a:accent5>
          <a:srgbClr val="5EC9C0"/>
        </a:accent5>
        <a:accent6>
          <a:srgbClr val="3EE9E0"/>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Presentation 8">
        <a:dk1>
          <a:srgbClr val="FFFFFF"/>
        </a:dk1>
        <a:lt1>
          <a:srgbClr val="000099"/>
        </a:lt1>
        <a:dk2>
          <a:srgbClr val="CCFFFF"/>
        </a:dk2>
        <a:lt2>
          <a:srgbClr val="003366"/>
        </a:lt2>
        <a:accent1>
          <a:srgbClr val="3366CC"/>
        </a:accent1>
        <a:accent2>
          <a:srgbClr val="00B000"/>
        </a:accent2>
        <a:accent3>
          <a:srgbClr val="209020"/>
        </a:accent3>
        <a:accent4>
          <a:srgbClr val="407040"/>
        </a:accent4>
        <a:accent5>
          <a:srgbClr val="605060"/>
        </a:accent5>
        <a:accent6>
          <a:srgbClr val="80308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Presentation 9">
        <a:dk1>
          <a:srgbClr val="FFFFFF"/>
        </a:dk1>
        <a:lt1>
          <a:srgbClr val="000000"/>
        </a:lt1>
        <a:dk2>
          <a:srgbClr val="E3EBF1"/>
        </a:dk2>
        <a:lt2>
          <a:srgbClr val="336699"/>
        </a:lt2>
        <a:accent1>
          <a:srgbClr val="003399"/>
        </a:accent1>
        <a:accent2>
          <a:srgbClr val="468A4B"/>
        </a:accent2>
        <a:accent3>
          <a:srgbClr val="666A6B"/>
        </a:accent3>
        <a:accent4>
          <a:srgbClr val="864A8B"/>
        </a:accent4>
        <a:accent5>
          <a:srgbClr val="A62AAB"/>
        </a:accent5>
        <a:accent6>
          <a:srgbClr val="C60ACB"/>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Presentation 10">
        <a:dk1>
          <a:srgbClr val="FFFFFF"/>
        </a:dk1>
        <a:lt1>
          <a:srgbClr val="686B5D"/>
        </a:lt1>
        <a:dk2>
          <a:srgbClr val="D1D1CB"/>
        </a:dk2>
        <a:lt2>
          <a:srgbClr val="777777"/>
        </a:lt2>
        <a:accent1>
          <a:srgbClr val="909082"/>
        </a:accent1>
        <a:accent2>
          <a:srgbClr val="809EA8"/>
        </a:accent2>
        <a:accent3>
          <a:srgbClr val="A07E88"/>
        </a:accent3>
        <a:accent4>
          <a:srgbClr val="C05E68"/>
        </a:accent4>
        <a:accent5>
          <a:srgbClr val="E03E48"/>
        </a:accent5>
        <a:accent6>
          <a:srgbClr val="FF1E28"/>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Presentation 11">
        <a:dk1>
          <a:srgbClr val="FFFFFF"/>
        </a:dk1>
        <a:lt1>
          <a:srgbClr val="666699"/>
        </a:lt1>
        <a:dk2>
          <a:srgbClr val="FFFFFF"/>
        </a:dk2>
        <a:lt2>
          <a:srgbClr val="3E3E5C"/>
        </a:lt2>
        <a:accent1>
          <a:srgbClr val="60597B"/>
        </a:accent1>
        <a:accent2>
          <a:srgbClr val="6666FF"/>
        </a:accent2>
        <a:accent3>
          <a:srgbClr val="8686DF"/>
        </a:accent3>
        <a:accent4>
          <a:srgbClr val="A6A6BF"/>
        </a:accent4>
        <a:accent5>
          <a:srgbClr val="C6C69F"/>
        </a:accent5>
        <a:accent6>
          <a:srgbClr val="E6E67F"/>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Presentation 12">
        <a:dk1>
          <a:srgbClr val="FFFFFF"/>
        </a:dk1>
        <a:lt1>
          <a:srgbClr val="523E26"/>
        </a:lt1>
        <a:dk2>
          <a:srgbClr val="DFC08D"/>
        </a:dk2>
        <a:lt2>
          <a:srgbClr val="2D2015"/>
        </a:lt2>
        <a:accent1>
          <a:srgbClr val="8C7B70"/>
        </a:accent1>
        <a:accent2>
          <a:srgbClr val="8F5F2F"/>
        </a:accent2>
        <a:accent3>
          <a:srgbClr val="8F7F4F"/>
        </a:accent3>
        <a:accent4>
          <a:srgbClr val="6F9F6F"/>
        </a:accent4>
        <a:accent5>
          <a:srgbClr val="4FBF8F"/>
        </a:accent5>
        <a:accent6>
          <a:srgbClr val="2FDFAF"/>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BBE0E3"/>
        </a:accent1>
        <a:accent2>
          <a:srgbClr val="333399"/>
        </a:accent2>
        <a:accent3>
          <a:srgbClr val="535379"/>
        </a:accent3>
        <a:accent4>
          <a:srgbClr val="737359"/>
        </a:accent4>
        <a:accent5>
          <a:srgbClr val="939339"/>
        </a:accent5>
        <a:accent6>
          <a:srgbClr val="B3B319"/>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jb</cp:lastModifiedBy>
  <cp:revision>0</cp:revision>
  <dcterms:created xsi:type="dcterms:W3CDTF">2020-12-24T15:53:17Z</dcterms:created>
  <dcterms:modified xsi:type="dcterms:W3CDTF">2020-12-24T16:42:17Z</dcterms:modified>
</cp:coreProperties>
</file>