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12192000" cy="6858000"/>
  <p:notesSz cx="6858000" cy="91440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22028679" val="1032" rev64="64" revOS="3"/>
      <pr:smFileRevision xmlns:pr="smNativeData" xmlns="smNativeData" dt="1622028679" val="0"/>
      <pr:guideOptions xmlns:pr="smNativeData" xmlns="smNativeData" dt="1622028679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94" d="100"/>
          <a:sy n="94" d="100"/>
        </p:scale>
        <p:origin x="381" y="686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Grid="0">
      <p:cViewPr>
        <p:scale>
          <a:sx n="94" d="100"/>
          <a:sy n="94" d="100"/>
        </p:scale>
        <p:origin x="381" y="686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kAAOgGAACgQQAAmBUAABAAAAAmAAAACAAAAIGAAAAAAAAAMAAAABQAAAAAAAAAAAD//wAAAQAAAP//AAABAA=="/>
              </a:ext>
            </a:extLst>
          </p:cNvSpPr>
          <p:nvPr>
            <p:ph type="ctrTitle"/>
          </p:nvPr>
        </p:nvSpPr>
        <p:spPr>
          <a:xfrm>
            <a:off x="1524000" y="1122680"/>
            <a:ext cx="9144000" cy="23876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de-de" sz="60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Untertitel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kAACkWAACgQQAAWCA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524000" y="3602355"/>
            <a:ext cx="9144000" cy="1655445"/>
          </a:xfrm>
        </p:spPr>
        <p:txBody>
          <a:bodyPr/>
          <a:lstStyle>
            <a:lvl1pPr marL="0" indent="0" algn="ctr">
              <a:buNone/>
              <a:defRPr lang="de-de" sz="2400"/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>
              <a:defRPr lang="de-de"/>
            </a:pPr>
            <a:r>
              <a:t>Master-Untertitelformat bearbeiten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CbuK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669C1FAF-E18B-C9E9-C524-17BC516A3342}" type="datetime1">
              <a:t/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6wuK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2976CF8D-C3C4-2339-8ACE-356C81807C6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CbuK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DYRQ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6wuK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sLAADYRQAAACY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365B5922-6CDB-0EAF-95E3-9AFA17AD63CF}" type="datetime1">
              <a:t>23.01.2021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CbuK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6wuK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694B9D10-5E84-1E6B-CAF3-A83ED3BD3CFD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gUAAIUKAADORQAAER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31850" y="1710055"/>
            <a:ext cx="10515600" cy="2852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60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gUAADwcAADORQAAdi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831850" y="4589780"/>
            <a:ext cx="10515600" cy="1499870"/>
          </a:xfrm>
        </p:spPr>
        <p:txBody>
          <a:bodyPr/>
          <a:lstStyle>
            <a:lvl1pPr marL="0" indent="0">
              <a:buNone/>
              <a:defRPr lang="de-de" sz="2400">
                <a:solidFill>
                  <a:srgbClr val="8C8C8C"/>
                </a:solidFill>
              </a:defRPr>
            </a:lvl1pPr>
            <a:lvl2pPr marL="457200" indent="0">
              <a:buNone/>
              <a:defRPr lang="de-de" sz="2000">
                <a:solidFill>
                  <a:srgbClr val="8C8C8C"/>
                </a:solidFill>
              </a:defRPr>
            </a:lvl2pPr>
            <a:lvl3pPr marL="914400" indent="0">
              <a:buNone/>
              <a:defRPr lang="de-de" sz="1800">
                <a:solidFill>
                  <a:srgbClr val="8C8C8C"/>
                </a:solidFill>
              </a:defRPr>
            </a:lvl3pPr>
            <a:lvl4pPr marL="1371600" indent="0">
              <a:buNone/>
              <a:defRPr lang="de-de" sz="1600">
                <a:solidFill>
                  <a:srgbClr val="8C8C8C"/>
                </a:solidFill>
              </a:defRPr>
            </a:lvl4pPr>
            <a:lvl5pPr marL="1828800" indent="0">
              <a:buNone/>
              <a:defRPr lang="de-de" sz="1600">
                <a:solidFill>
                  <a:srgbClr val="8C8C8C"/>
                </a:solidFill>
              </a:defRPr>
            </a:lvl5pPr>
            <a:lvl6pPr marL="2286000" indent="0">
              <a:buNone/>
              <a:defRPr lang="de-de" sz="1600">
                <a:solidFill>
                  <a:srgbClr val="8C8C8C"/>
                </a:solidFill>
              </a:defRPr>
            </a:lvl6pPr>
            <a:lvl7pPr marL="2743200" indent="0">
              <a:buNone/>
              <a:defRPr lang="de-de" sz="1600">
                <a:solidFill>
                  <a:srgbClr val="8C8C8C"/>
                </a:solidFill>
              </a:defRPr>
            </a:lvl7pPr>
            <a:lvl8pPr marL="3200400" indent="0">
              <a:buNone/>
              <a:defRPr lang="de-de" sz="1600">
                <a:solidFill>
                  <a:srgbClr val="8C8C8C"/>
                </a:solidFill>
              </a:defRPr>
            </a:lvl8pPr>
            <a:lvl9pPr marL="3657600" indent="0">
              <a:buNone/>
              <a:defRPr lang="de-de" sz="1600">
                <a:solidFill>
                  <a:srgbClr val="8C8C8C"/>
                </a:solidFill>
              </a:defRPr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05E8D65B-15E8-BD20-A650-E375981E50B6}" type="datetime1">
              <a:t>23.01.2021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5CF0FCCA-84B1-A50A-FF48-725FB2060927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DYRQ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sLAAAIJQAAACY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838200" y="1825625"/>
            <a:ext cx="5181600" cy="435165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DsLAADYRQAAACY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6172200" y="1825625"/>
            <a:ext cx="5181600" cy="435165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123F7088-C6FF-6A86-B187-30D33EC94765}" type="datetime1">
              <a:t>23.01.2021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1BA8151D-53F6-FDE3-B810-A5B65B5E4EF0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D8CAADbRQAAZwo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365125"/>
            <a:ext cx="10515600" cy="1325880"/>
          </a:xfrm>
        </p:spPr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FgKAADlJAAAaQ8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840105" y="1681480"/>
            <a:ext cx="5157470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400" b="1"/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GkPAADlJAAAFCY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505075"/>
            <a:ext cx="5157470" cy="368490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Text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FgKAADbRQAAaQ8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72200" y="1681480"/>
            <a:ext cx="5183505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400" b="1"/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6" name="Inhalts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GkPAADbRQAAFCY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6172200" y="2505075"/>
            <a:ext cx="5183505" cy="368490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7" name="Datumsplatzhalter 6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3EE79A09-47D3-B26C-9D5F-B139D4116BE4}" type="datetime1">
              <a:t>23.01.2021</a:t>
            </a:fld>
          </a:p>
        </p:txBody>
      </p:sp>
      <p:sp>
        <p:nvSpPr>
          <p:cNvPr id="8" name="Fußzeilenplatzhalter 7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9" name="Foliennummernplatzhalter 8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254854ED-A3C8-1DA2-86F0-55F71ABE7000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Y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DYRQ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6AFE652C-6287-AB93-C946-94C62B083FC1}" type="datetime1">
              <a:t>23.01.2021</a:t>
            </a:fld>
          </a:p>
        </p:txBody>
      </p:sp>
      <p:sp>
        <p:nvSpPr>
          <p:cNvPr id="4" name="Fußzeilen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5" name="Foliennummern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82E19D7-9995-7BEF-DB96-6FBA57D82D3A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0915BB09-47E4-404D-AAAD-B118F5E35CE4}" type="datetime1">
              <a:t>23.01.2021</a:t>
            </a:fld>
          </a:p>
        </p:txBody>
      </p:sp>
      <p:sp>
        <p:nvSpPr>
          <p:cNvPr id="3" name="Fußzeilen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n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13BCCB8-F69C-6E3A-D283-006F82CD2455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NACAABbHQAAqA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457200"/>
            <a:ext cx="393192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32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x8AABMGAADbRQAADiQ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>
              <a:defRPr lang="de-de" sz="3200"/>
            </a:lvl1pPr>
            <a:lvl2pPr>
              <a:defRPr lang="de-de" sz="2800"/>
            </a:lvl2pPr>
            <a:lvl3pPr>
              <a:defRPr lang="de-de" sz="2400"/>
            </a:lvl3pPr>
            <a:lvl4pPr>
              <a:defRPr lang="de-de" sz="2000"/>
            </a:lvl4pPr>
            <a:lvl5pPr>
              <a:defRPr lang="de-de" sz="2000"/>
            </a:lvl5pPr>
            <a:lvl6pPr>
              <a:defRPr lang="de-de" sz="2000"/>
            </a:lvl6pPr>
            <a:lvl7pPr>
              <a:defRPr lang="de-de" sz="2000"/>
            </a:lvl7pPr>
            <a:lvl8pPr>
              <a:defRPr lang="de-de" sz="2000"/>
            </a:lvl8pPr>
            <a:lvl9pPr>
              <a:defRPr lang="de-de" sz="2000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Text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KgMAABbHQAAGyQ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lang="de-de" sz="1600"/>
            </a:lvl1pPr>
            <a:lvl2pPr marL="457200" indent="0">
              <a:buNone/>
              <a:defRPr lang="de-de" sz="1400"/>
            </a:lvl2pPr>
            <a:lvl3pPr marL="914400" indent="0">
              <a:buNone/>
              <a:defRPr lang="de-de" sz="1200"/>
            </a:lvl3pPr>
            <a:lvl4pPr marL="1371600" indent="0">
              <a:buNone/>
              <a:defRPr lang="de-de" sz="1000"/>
            </a:lvl4pPr>
            <a:lvl5pPr marL="1828800" indent="0">
              <a:buNone/>
              <a:defRPr lang="de-de" sz="1000"/>
            </a:lvl5pPr>
            <a:lvl6pPr marL="2286000" indent="0">
              <a:buNone/>
              <a:defRPr lang="de-de" sz="1000"/>
            </a:lvl6pPr>
            <a:lvl7pPr marL="2743200" indent="0">
              <a:buNone/>
              <a:defRPr lang="de-de" sz="1000"/>
            </a:lvl7pPr>
            <a:lvl8pPr marL="3200400" indent="0">
              <a:buNone/>
              <a:defRPr lang="de-de" sz="1000"/>
            </a:lvl8pPr>
            <a:lvl9pPr marL="3657600" indent="0">
              <a:buNone/>
              <a:defRPr lang="de-de" sz="1000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1215CC9E-D0FF-403A-B1AD-266F82E34773}" type="datetime1">
              <a:t>23.01.2021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0D91042F-61E0-C4F2-AE29-97A74A6758C2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NACAABbHQAAqA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457200"/>
            <a:ext cx="393192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32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Bild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x8AABMGAADbRQAADiQAABAAAAAmAAAACAAAAAGAAAAAAAAAMAAAABQAAAAAAAAAAAD//wAAAQAAAP//AAABAA=="/>
              </a:ext>
            </a:extLst>
          </p:cNvSpPr>
          <p:nvPr>
            <p:ph type="pic"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 marL="0" indent="0">
              <a:buNone/>
              <a:defRPr lang="de-de" sz="3200"/>
            </a:lvl1pPr>
            <a:lvl2pPr marL="457200" indent="0">
              <a:buNone/>
              <a:defRPr lang="de-de" sz="2800"/>
            </a:lvl2pPr>
            <a:lvl3pPr marL="914400" indent="0">
              <a:buNone/>
              <a:defRPr lang="de-de" sz="2400"/>
            </a:lvl3pPr>
            <a:lvl4pPr marL="1371600" indent="0">
              <a:buNone/>
              <a:defRPr lang="de-de" sz="2000"/>
            </a:lvl4pPr>
            <a:lvl5pPr marL="1828800" indent="0">
              <a:buNone/>
              <a:defRPr lang="de-de" sz="2000"/>
            </a:lvl5pPr>
            <a:lvl6pPr marL="2286000" indent="0">
              <a:buNone/>
              <a:defRPr lang="de-de" sz="2000"/>
            </a:lvl6pPr>
            <a:lvl7pPr marL="2743200" indent="0">
              <a:buNone/>
              <a:defRPr lang="de-de" sz="2000"/>
            </a:lvl7pPr>
            <a:lvl8pPr marL="3200400" indent="0">
              <a:buNone/>
              <a:defRPr lang="de-de" sz="2000"/>
            </a:lvl8pPr>
            <a:lvl9pPr marL="3657600" indent="0">
              <a:buNone/>
              <a:defRPr lang="de-de" sz="2000"/>
            </a:lvl9pPr>
          </a:lstStyle>
          <a:p>
            <a:pPr>
              <a:defRPr lang="de-de"/>
            </a:pPr>
          </a:p>
        </p:txBody>
      </p:sp>
      <p:sp>
        <p:nvSpPr>
          <p:cNvPr id="4" name="Text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KgMAABbHQAAGyQ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lang="de-de" sz="1600"/>
            </a:lvl1pPr>
            <a:lvl2pPr marL="457200" indent="0">
              <a:buNone/>
              <a:defRPr lang="de-de" sz="1400"/>
            </a:lvl2pPr>
            <a:lvl3pPr marL="914400" indent="0">
              <a:buNone/>
              <a:defRPr lang="de-de" sz="1200"/>
            </a:lvl3pPr>
            <a:lvl4pPr marL="1371600" indent="0">
              <a:buNone/>
              <a:defRPr lang="de-de" sz="1000"/>
            </a:lvl4pPr>
            <a:lvl5pPr marL="1828800" indent="0">
              <a:buNone/>
              <a:defRPr lang="de-de" sz="1000"/>
            </a:lvl5pPr>
            <a:lvl6pPr marL="2286000" indent="0">
              <a:buNone/>
              <a:defRPr lang="de-de" sz="1000"/>
            </a:lvl6pPr>
            <a:lvl7pPr marL="2743200" indent="0">
              <a:buNone/>
              <a:defRPr lang="de-de" sz="1000"/>
            </a:lvl7pPr>
            <a:lvl8pPr marL="3200400" indent="0">
              <a:buNone/>
              <a:defRPr lang="de-de" sz="1000"/>
            </a:lvl8pPr>
            <a:lvl9pPr marL="3657600" indent="0">
              <a:buNone/>
              <a:defRPr lang="de-de" sz="1000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3F4ED38D-C3D2-1B25-9CF6-35709DB86A60}" type="datetime1">
              <a:t>23.01.2021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1BABC1B2-FCF6-FE37-B813-0A628F5D4E5F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DYRQ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Vertikaler Text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sLAADYRQAAACY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0603012C-62EB-56F7-A5BB-94A24FF553C1}" type="datetime1">
              <a:t>23.01.2021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035FE471-3FEE-0A12-A0E7-C947AAA9569C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DUAAD8CAADYRQAAACYAABAAAAAmAAAACAAAAAMAAAAAAAAAMAAAABQAAAAAAAAAAAD//wAAAQAAAP//AAABAA=="/>
              </a:ext>
            </a:extLst>
          </p:cNvSpPr>
          <p:nvPr>
            <p:ph type="title"/>
          </p:nvPr>
        </p:nvSpPr>
        <p:spPr>
          <a:xfrm>
            <a:off x="8724900" y="365125"/>
            <a:ext cx="2628900" cy="581215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Vertikaler Text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C8NAAAACY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838200" y="365125"/>
            <a:ext cx="7734300" cy="581215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3E48991D-53D3-1D6F-9DF0-A53AD7BE6BF0}" type="datetime1">
              <a:t>23.01.2021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25633506-48C8-36C3-86DB-BE967B9570EB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Q+PC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D8CAADYRQAAZwoAABAAAAAmAAAACAAAAL8vAAAAAAAAMAAAABQAAAAAAAAAAAD//wAAAQAAAP//AAABAA=="/>
              </a:ext>
            </a:extLst>
          </p:cNvSpPr>
          <p:nvPr>
            <p:ph type="title"/>
          </p:nvPr>
        </p:nvSpPr>
        <p:spPr>
          <a:xfrm>
            <a:off x="838200" y="365125"/>
            <a:ext cx="10515600" cy="13258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M1MC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DsLAADYRQAAACYAABAAAAAmAAAACAAAAD8vAAAAAAAAMAAAABQAAAAAAAAAAAD//wAAAQAAAP//AAABAA=="/>
              </a:ext>
            </a:extLst>
          </p:cNvSpPr>
          <p:nvPr>
            <p:ph type="body" idx="1"/>
          </p:nvPr>
        </p:nvSpPr>
        <p:spPr>
          <a:xfrm>
            <a:off x="838200" y="1825625"/>
            <a:ext cx="10515600" cy="435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BonAAAIFgAAWSkAABAAAAAmAAAACAAAAL+PAAAAAAAAMAAAABQAAAAAAAAAAAD//wAAAQAAAP//AAABAA=="/>
              </a:ext>
            </a:extLst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fld id="{0977D3E6-A8E4-2225-AACF-5E709D815C0B}" type="datetime1">
              <a:t/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BgAABonAAAoMgAAWSkAABAAAAAmAAAACAAAAL+PAAAAAAAA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+DQAABonAADYRQAAWSkAABAAAAAmAAAACAAAAL+PAAAAAAAA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fld id="{5D8E3B27-69B0-DBCD-FE36-9F98757808CA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marL="0" marR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de-de" sz="4400" b="0" i="0" u="none" strike="noStrike" kern="1" spc="0" baseline="0">
          <a:solidFill>
            <a:schemeClr val="tx1"/>
          </a:solidFill>
          <a:effectLst/>
          <a:latin typeface="Calibri Light" pitchFamily="0" charset="0"/>
          <a:ea typeface="Calibri Light" pitchFamily="0" charset="0"/>
          <a:cs typeface="Calibri Light" pitchFamily="0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228600" marR="0" indent="-228600" algn="l" defTabSz="914400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685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4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1143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600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20574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5146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971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429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886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YAkAAOgGAACgQQAAmBU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>
              <a:defRPr lang="de-de"/>
            </a:pPr>
            <a:r>
              <a:rPr lang="de-de">
                <a:highlight>
                  <a:srgbClr val="FFFF00"/>
                </a:highlight>
              </a:rPr>
              <a:t>Test</a:t>
            </a:r>
            <a:endParaRPr lang="de-de">
              <a:highlight>
                <a:srgbClr val="FFFF00"/>
              </a:highlight>
            </a:endParaRPr>
          </a:p>
        </p:txBody>
      </p:sp>
      <p:sp>
        <p:nvSpPr>
          <p:cNvPr id="3" name="Untertitel 2"/>
          <p:cNvSpPr>
            <a:spLocks noGrp="1" noChangeArrowheads="1"/>
            <a:extLst>
              <a:ext uri="smNativeData">
                <pr:smNativeData xmlns:pr="smNativeData" xmlns="smNativeData" val="SMDATA_16_hzGuY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YAkAACkWAACgQQAAWCA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>
              <a:defRPr lang="de-de"/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</dc:title>
  <dc:subject/>
  <dc:creator/>
  <cp:keywords/>
  <dc:description/>
  <cp:lastModifiedBy>tux</cp:lastModifiedBy>
  <cp:revision>0</cp:revision>
  <dcterms:created xsi:type="dcterms:W3CDTF">2021-01-23T17:06:23Z</dcterms:created>
  <dcterms:modified xsi:type="dcterms:W3CDTF">2021-05-26T11:31:19Z</dcterms:modified>
</cp:coreProperties>
</file>