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pdf" ContentType="application/pdf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73600615" val="1410" rev64="64" revOS="4"/>
      <pr:smFileRevision xmlns:pr="smNativeData" xmlns="smNativeData" dt="1773600615" val="102"/>
      <pr:guideOptions xmlns:pr="smNativeData" xmlns="smNativeData" dt="177360061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0" d="100"/>
          <a:sy n="70" d="100"/>
        </p:scale>
        <p:origin x="1396" y="212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" d="100"/>
        <a:sy n="1" d="100"/>
      </p:scale>
      <p:origin x="0" y="0"/>
    </p:cViewPr>
  </p:sorterViewPr>
  <p:notesViewPr>
    <p:cSldViewPr snapToObjects="1" showGuides="1">
      <p:cViewPr>
        <p:scale>
          <a:sx n="70" d="100"/>
          <a:sy n="70" d="100"/>
        </p:scale>
        <p:origin x="1396" y="212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D02CCC5-8BD0-573A-9EBA-7D6F82F46828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D028EAD-E3D0-5778-9EBA-152DC0F4684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B7B3-FDD0-5741-9EBA-0B14F9F4685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AFE1-AFD0-5759-9EBA-590CE1F4680C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D658-16D0-5720-9EBA-E07598F468B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FEC4-8AD0-5708-9EBA-7C5DB0F4682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92EF-A1D0-5764-9EBA-5731DCF4680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C251-1FD0-5734-9EBA-E9618CF468BC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C632-7CD0-5730-9EBA-8A6588F468D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8F45-0BD0-5779-9EBA-FD2CC1F468A8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BE51-1FD0-5748-9EBA-E91DF0F468BC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80C1-8FD0-5776-9EBA-7923CEF4682C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DD1B-55D0-572B-9EBA-A37E93F468F6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9978-36D0-576F-9EBA-C03AD7F4689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F677-39D0-5700-9EBA-CF55B8F4689A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877E-30D0-5771-9EBA-C624C9F46893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F68C-C2D0-5700-9EBA-3455B8F46861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AE4E-00D0-5758-9EBA-F60DE0F468A3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A8D1-9FD0-575E-9EBA-690BE6F4683C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DA6B-25D0-572C-9EBA-D37994F46886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CC6D-23D0-573A-9EBA-D56F82F4688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895D-13D0-577F-9EBA-E52AC7F468B0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02B717-59D0-5741-9EBA-AF14F9F468F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02EE04-4AD0-5718-9EBA-BC4DA0F468E9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D02E4E2-ACD0-5712-9EBA-5A47AAF4680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D02A79C-D2D0-5751-9EBA-2404E9F4687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1"/>
          <p:cNvGraphicFramePr>
            <a:graphicFrameLocks noGrp="1"/>
          </p:cNvGraphicFramePr>
          <p:nvPr/>
        </p:nvGraphicFramePr>
        <p:xfrm>
          <a:off x="2032000" y="1371600"/>
          <a:ext cx="8128000" cy="3517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09545"/>
                <a:gridCol w="2709545"/>
                <a:gridCol w="2708910"/>
              </a:tblGrid>
              <a:tr h="0">
                <a:tc>
                  <a:txBody>
                    <a:bodyPr wrap="square" numCol="1"/>
                    <a:lstStyle/>
                    <a:p>
                      <a:pPr/>
                      <a:r>
                        <a:t>1</a:t>
                      </a:r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smNativeData">
                    <pr:rowheight xmlns="" xmlns:pr="smNativeData" dt="1773600615" type="auto" val="0"/>
                  </a:ext>
                </a:extLst>
              </a:tr>
            </a:tbl>
          </a:graphicData>
        </a:graphic>
      </p:graphicFrame>
      <p:graphicFrame>
        <p:nvGraphicFramePr>
          <p:cNvPr id="3" name="Table2"/>
          <p:cNvGraphicFramePr>
            <a:graphicFrameLocks noGrp="1"/>
          </p:cNvGraphicFramePr>
          <p:nvPr/>
        </p:nvGraphicFramePr>
        <p:xfrm>
          <a:off x="2032000" y="1793875"/>
          <a:ext cx="8128000" cy="3517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09545"/>
                <a:gridCol w="2709545"/>
                <a:gridCol w="2708910"/>
              </a:tblGrid>
              <a:tr h="0">
                <a:tc>
                  <a:txBody>
                    <a:bodyPr wrap="square" numCol="1"/>
                    <a:lstStyle/>
                    <a:p>
                      <a:pPr/>
                      <a:r>
                        <a:t>2</a:t>
                      </a:r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smNativeData">
                    <pr:rowheight xmlns="" xmlns:pr="smNativeData" dt="1773600615" type="auto" val="0"/>
                  </a:ext>
                </a:extLst>
              </a:tr>
            </a:tbl>
          </a:graphicData>
        </a:graphic>
      </p:graphicFrame>
      <p:graphicFrame>
        <p:nvGraphicFramePr>
          <p:cNvPr id="4" name="Table3"/>
          <p:cNvGraphicFramePr>
            <a:graphicFrameLocks noGrp="1"/>
          </p:cNvGraphicFramePr>
          <p:nvPr/>
        </p:nvGraphicFramePr>
        <p:xfrm>
          <a:off x="2032000" y="2224405"/>
          <a:ext cx="8128000" cy="3517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09545"/>
                <a:gridCol w="2709545"/>
                <a:gridCol w="2708910"/>
              </a:tblGrid>
              <a:tr h="0">
                <a:tc>
                  <a:txBody>
                    <a:bodyPr wrap="square" numCol="1"/>
                    <a:lstStyle/>
                    <a:p>
                      <a:pPr/>
                      <a:r>
                        <a:t>3</a:t>
                      </a:r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smNativeData">
                    <pr:rowheight xmlns="" xmlns:pr="smNativeData" dt="1773600615" type="auto" val="0"/>
                  </a:ext>
                </a:extLst>
              </a:tr>
            </a:tbl>
          </a:graphicData>
        </a:graphic>
      </p:graphicFrame>
      <p:graphicFrame>
        <p:nvGraphicFramePr>
          <p:cNvPr id="5" name="Table4"/>
          <p:cNvGraphicFramePr>
            <a:graphicFrameLocks noGrp="1"/>
          </p:cNvGraphicFramePr>
          <p:nvPr/>
        </p:nvGraphicFramePr>
        <p:xfrm>
          <a:off x="2032000" y="2654935"/>
          <a:ext cx="8128000" cy="3517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709545"/>
                <a:gridCol w="2709545"/>
                <a:gridCol w="2708910"/>
              </a:tblGrid>
              <a:tr h="0">
                <a:tc>
                  <a:txBody>
                    <a:bodyPr wrap="square" numCol="1"/>
                    <a:lstStyle/>
                    <a:p>
                      <a:pPr/>
                      <a:r>
                        <a:t>4</a:t>
                      </a:r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 numCol="1"/>
                    <a:lstStyle/>
                    <a:p>
                      <a:pPr/>
                    </a:p>
                  </a:txBody>
                  <a:tcPr marL="35560" marR="35560" marT="35560" marB="35560" vert="horz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smNativeData">
                    <pr:rowheight xmlns="" xmlns:pr="smNativeData" dt="1773600615" type="auto" val="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 p14:dur="1000">
    <p:fade/>
    <p:extLst>
      <p:ext uri="smNativeData">
        <pr:smNativeData xmlns:pr="smNativeData" xmlns="smNativeData" val="Z/+2aQAAAADoAwAAAAAAAAYAAAAAAAAAAAAAAAAAAAAAAAAAAQAAAAAAAAAAAAAAAAAAAAAAAAAAAAAA" duo="Z/+2aQAAAAAAAAAAAAAAAAAAAAA="/>
      </p:ext>
    </p:extLst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  <p:bldP spid="3" grpId="0" animBg="1" advAuto="0"/>
      <p:bldP spid="4" grpId="0" animBg="1" advAuto="0"/>
      <p:bldP spid="5" grpId="0" animBg="1" advAuto="0"/>
    </p:bldLst>
    <p:extLst>
      <p:ext uri="smNativeData">
        <pr:smNativeData xmlns:pr="smNativeData" xmlns="smNativeData" val="Z/+2aQQAAAAFAAAA/f///wEAAAABAAAAAAAAAAAAAAAAAAAAAAAAAAkAAAD9////AQAAAAEAAAAAAAAAAAAAAAAAAAAAAAAADQAAAP3///8BAAAAAQAAAAAAAAAAAAAAAAAAAAAAAAARAAAA/f///wEAAAABAAAAAAAAAAAAAAAAAAAAAAAAAA=="/>
      </p:ext>
    </p:extLst>
  </p:timing>
</p:sld>
</file>

<file path=ppt/theme/theme1.xml><?xml version="1.0" encoding="utf-8"?>
<a:theme xmlns:a="http://schemas.openxmlformats.org/drawingml/2006/main" name="Rand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rev.1410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SuperTech</cp:lastModifiedBy>
  <cp:revision>0</cp:revision>
  <dcterms:created xsi:type="dcterms:W3CDTF">2026-03-15T18:46:13Z</dcterms:created>
  <dcterms:modified xsi:type="dcterms:W3CDTF">2026-03-15T18:50:15Z</dcterms:modified>
</cp:coreProperties>
</file>