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6"/>
  </p:notesMasterIdLst>
  <p:sldIdLst>
    <p:sldId id="553" r:id="rId5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AAAB"/>
    <a:srgbClr val="E91F75"/>
    <a:srgbClr val="8BBD0B"/>
    <a:srgbClr val="003561"/>
    <a:srgbClr val="A8123E"/>
    <a:srgbClr val="007A49"/>
    <a:srgbClr val="00A8E2"/>
    <a:srgbClr val="F4911A"/>
    <a:srgbClr val="FBE445"/>
    <a:srgbClr val="AAAA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92" autoAdjust="0"/>
    <p:restoredTop sz="94660" autoAdjust="0"/>
  </p:normalViewPr>
  <p:slideViewPr>
    <p:cSldViewPr snapToGrid="0" showGuides="1">
      <p:cViewPr varScale="1">
        <p:scale>
          <a:sx n="156" d="100"/>
          <a:sy n="156" d="100"/>
        </p:scale>
        <p:origin x="564" y="186"/>
      </p:cViewPr>
      <p:guideLst/>
    </p:cSldViewPr>
  </p:slideViewPr>
  <p:outlineViewPr>
    <p:cViewPr>
      <p:scale>
        <a:sx n="33" d="100"/>
        <a:sy n="33" d="100"/>
      </p:scale>
      <p:origin x="0" y="-96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57B0B7-3D9C-44F2-8E75-04E44FE0AACC}" type="datetimeFigureOut">
              <a:rPr lang="de-DE" smtClean="0"/>
              <a:t>19.04.2023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9FC625-7AFC-4672-AD56-EC9BBDD9ED0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200137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 | wei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2D598203-9926-405B-A038-795A111923FA}"/>
              </a:ext>
            </a:extLst>
          </p:cNvPr>
          <p:cNvSpPr/>
          <p:nvPr userDrawn="1"/>
        </p:nvSpPr>
        <p:spPr>
          <a:xfrm>
            <a:off x="0" y="6488906"/>
            <a:ext cx="12192000" cy="36909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F98B9C9-23B9-43E1-BE03-BB3F50FC5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75AC1F5C-D396-4CE7-8466-1839CF839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14873-2DE1-44D7-8E30-63A3114E6FED}" type="datetime1">
              <a:rPr lang="de-DE" smtClean="0"/>
              <a:t>19.04.2023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89B22ECF-5069-4589-83F4-DB3015AE5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Name | ... | Thema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2EFFD6A7-9E08-40F9-B9DE-C64228C3D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CDD500-7F1F-4995-B176-5463F0E054D5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6" name="Textplatzhalter 8">
            <a:extLst>
              <a:ext uri="{FF2B5EF4-FFF2-40B4-BE49-F238E27FC236}">
                <a16:creationId xmlns:a16="http://schemas.microsoft.com/office/drawing/2014/main" id="{787511EB-DB54-4D15-9B50-0CC1A0DC63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18318" y="804994"/>
            <a:ext cx="9368065" cy="443198"/>
          </a:xfrm>
        </p:spPr>
        <p:txBody>
          <a:bodyPr>
            <a:noAutofit/>
          </a:bodyPr>
          <a:lstStyle>
            <a:lvl1pPr>
              <a:spcAft>
                <a:spcPts val="0"/>
              </a:spcAft>
              <a:defRPr sz="17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714231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435A41CD-3A23-4148-B82B-CC8818CE3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318" y="372268"/>
            <a:ext cx="9368065" cy="39211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874D450-10FD-4412-8CAC-4D6E6FEFD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950" y="1451769"/>
            <a:ext cx="11160112" cy="4677569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4F70A05-CE06-4BBC-9D69-6D9C9CEC81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8318" y="6599236"/>
            <a:ext cx="605935" cy="153888"/>
          </a:xfrm>
          <a:prstGeom prst="rect">
            <a:avLst/>
          </a:prstGeom>
        </p:spPr>
        <p:txBody>
          <a:bodyPr vert="horz" wrap="none" lIns="0" tIns="0" rIns="0" bIns="0" rtlCol="0" anchor="t" anchorCtr="0">
            <a:spAutoFit/>
          </a:bodyPr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AF1A183B-8595-4E06-A9D9-46441A0B0574}" type="datetime1">
              <a:rPr lang="de-DE" smtClean="0"/>
              <a:t>19.04.2023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9BFC6E8-DE81-4FDF-A3F0-24C2C4F27C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15993" y="6599236"/>
            <a:ext cx="4672057" cy="15388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de-DE"/>
              <a:t>Name | ... | Thema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2E2E05F-4F8A-4663-A7A5-A8368D5DB9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27596" y="6599236"/>
            <a:ext cx="248465" cy="153888"/>
          </a:xfrm>
          <a:prstGeom prst="rect">
            <a:avLst/>
          </a:prstGeom>
        </p:spPr>
        <p:txBody>
          <a:bodyPr vert="horz" wrap="none" lIns="0" tIns="0" rIns="0" bIns="0" rtlCol="0" anchor="t" anchorCtr="0">
            <a:spAutoFit/>
          </a:bodyPr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ACDD500-7F1F-4995-B176-5463F0E054D5}" type="slidenum">
              <a:rPr lang="de-DE" smtClean="0"/>
              <a:pPr/>
              <a:t>‹Nr.›</a:t>
            </a:fld>
            <a:endParaRPr lang="de-DE"/>
          </a:p>
        </p:txBody>
      </p:sp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27545BD7-C6B3-4BD1-83DC-8FF218E977A7}"/>
              </a:ext>
            </a:extLst>
          </p:cNvPr>
          <p:cNvGrpSpPr/>
          <p:nvPr userDrawn="1"/>
        </p:nvGrpSpPr>
        <p:grpSpPr>
          <a:xfrm>
            <a:off x="383706" y="-478665"/>
            <a:ext cx="134612" cy="364364"/>
            <a:chOff x="383706" y="-478665"/>
            <a:chExt cx="134612" cy="364364"/>
          </a:xfrm>
        </p:grpSpPr>
        <p:cxnSp>
          <p:nvCxnSpPr>
            <p:cNvPr id="16" name="Gerader Verbinder 15">
              <a:extLst>
                <a:ext uri="{FF2B5EF4-FFF2-40B4-BE49-F238E27FC236}">
                  <a16:creationId xmlns:a16="http://schemas.microsoft.com/office/drawing/2014/main" id="{3F3300DF-E5FB-4813-9399-97DBC24B0D0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18318" y="-478665"/>
              <a:ext cx="0" cy="364364"/>
            </a:xfrm>
            <a:prstGeom prst="line">
              <a:avLst/>
            </a:prstGeom>
            <a:ln w="12700">
              <a:solidFill>
                <a:schemeClr val="accent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feld 18">
              <a:extLst>
                <a:ext uri="{FF2B5EF4-FFF2-40B4-BE49-F238E27FC236}">
                  <a16:creationId xmlns:a16="http://schemas.microsoft.com/office/drawing/2014/main" id="{A8F2848B-0B57-4F5E-9D87-C503EAD158B5}"/>
                </a:ext>
              </a:extLst>
            </p:cNvPr>
            <p:cNvSpPr txBox="1"/>
            <p:nvPr userDrawn="1"/>
          </p:nvSpPr>
          <p:spPr>
            <a:xfrm rot="16200000">
              <a:off x="256924" y="-351883"/>
              <a:ext cx="364363" cy="1108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500"/>
                </a:spcAft>
                <a:buClr>
                  <a:srgbClr val="4678AA"/>
                </a:buClr>
                <a:buSzTx/>
                <a:buFont typeface="Wingdings" panose="05000000000000000000" pitchFamily="2" charset="2"/>
                <a:buNone/>
                <a:tabLst/>
              </a:pPr>
              <a:r>
                <a: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15,50</a:t>
              </a:r>
            </a:p>
          </p:txBody>
        </p:sp>
      </p:grpSp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A879115C-47DA-4F8D-82BE-F22DE83D453F}"/>
              </a:ext>
            </a:extLst>
          </p:cNvPr>
          <p:cNvGrpSpPr/>
          <p:nvPr userDrawn="1"/>
        </p:nvGrpSpPr>
        <p:grpSpPr>
          <a:xfrm>
            <a:off x="5853438" y="-478665"/>
            <a:ext cx="134612" cy="364364"/>
            <a:chOff x="383706" y="-478665"/>
            <a:chExt cx="134612" cy="364364"/>
          </a:xfrm>
        </p:grpSpPr>
        <p:cxnSp>
          <p:nvCxnSpPr>
            <p:cNvPr id="23" name="Gerader Verbinder 22">
              <a:extLst>
                <a:ext uri="{FF2B5EF4-FFF2-40B4-BE49-F238E27FC236}">
                  <a16:creationId xmlns:a16="http://schemas.microsoft.com/office/drawing/2014/main" id="{AF754504-C6C3-4F5D-8694-77DEB86E4C41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18318" y="-478665"/>
              <a:ext cx="0" cy="364364"/>
            </a:xfrm>
            <a:prstGeom prst="line">
              <a:avLst/>
            </a:prstGeom>
            <a:ln w="12700">
              <a:solidFill>
                <a:schemeClr val="accent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feld 23">
              <a:extLst>
                <a:ext uri="{FF2B5EF4-FFF2-40B4-BE49-F238E27FC236}">
                  <a16:creationId xmlns:a16="http://schemas.microsoft.com/office/drawing/2014/main" id="{DFE16799-F1F9-44E8-BE92-E38E010749B0}"/>
                </a:ext>
              </a:extLst>
            </p:cNvPr>
            <p:cNvSpPr txBox="1"/>
            <p:nvPr userDrawn="1"/>
          </p:nvSpPr>
          <p:spPr>
            <a:xfrm rot="16200000">
              <a:off x="256924" y="-351883"/>
              <a:ext cx="364363" cy="1108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500"/>
                </a:spcAft>
                <a:buClr>
                  <a:srgbClr val="4678AA"/>
                </a:buClr>
                <a:buSzTx/>
                <a:buFont typeface="Wingdings" panose="05000000000000000000" pitchFamily="2" charset="2"/>
                <a:buNone/>
                <a:tabLst/>
              </a:pPr>
              <a:r>
                <a: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00,30</a:t>
              </a:r>
            </a:p>
          </p:txBody>
        </p:sp>
      </p:grpSp>
      <p:grpSp>
        <p:nvGrpSpPr>
          <p:cNvPr id="25" name="Gruppieren 24">
            <a:extLst>
              <a:ext uri="{FF2B5EF4-FFF2-40B4-BE49-F238E27FC236}">
                <a16:creationId xmlns:a16="http://schemas.microsoft.com/office/drawing/2014/main" id="{3982B29E-C001-4133-8DA7-1BD150FC7D62}"/>
              </a:ext>
            </a:extLst>
          </p:cNvPr>
          <p:cNvGrpSpPr/>
          <p:nvPr userDrawn="1"/>
        </p:nvGrpSpPr>
        <p:grpSpPr>
          <a:xfrm rot="10800000">
            <a:off x="6203950" y="-478665"/>
            <a:ext cx="134612" cy="364364"/>
            <a:chOff x="383706" y="-478665"/>
            <a:chExt cx="134612" cy="364364"/>
          </a:xfrm>
        </p:grpSpPr>
        <p:cxnSp>
          <p:nvCxnSpPr>
            <p:cNvPr id="26" name="Gerader Verbinder 25">
              <a:extLst>
                <a:ext uri="{FF2B5EF4-FFF2-40B4-BE49-F238E27FC236}">
                  <a16:creationId xmlns:a16="http://schemas.microsoft.com/office/drawing/2014/main" id="{143875BC-14A1-476D-B413-178B90A828B1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18318" y="-478665"/>
              <a:ext cx="0" cy="364364"/>
            </a:xfrm>
            <a:prstGeom prst="line">
              <a:avLst/>
            </a:prstGeom>
            <a:ln w="12700">
              <a:solidFill>
                <a:schemeClr val="accent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feld 26">
              <a:extLst>
                <a:ext uri="{FF2B5EF4-FFF2-40B4-BE49-F238E27FC236}">
                  <a16:creationId xmlns:a16="http://schemas.microsoft.com/office/drawing/2014/main" id="{681BBDF2-C3E0-43B4-B18F-430CFD8D98A7}"/>
                </a:ext>
              </a:extLst>
            </p:cNvPr>
            <p:cNvSpPr txBox="1"/>
            <p:nvPr userDrawn="1"/>
          </p:nvSpPr>
          <p:spPr>
            <a:xfrm rot="16200000">
              <a:off x="256924" y="-351883"/>
              <a:ext cx="364363" cy="1108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500"/>
                </a:spcAft>
                <a:buClr>
                  <a:srgbClr val="4678AA"/>
                </a:buClr>
                <a:buSzTx/>
                <a:buFont typeface="Wingdings" panose="05000000000000000000" pitchFamily="2" charset="2"/>
                <a:buNone/>
                <a:tabLst/>
              </a:pPr>
              <a:r>
                <a: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00,30</a:t>
              </a:r>
            </a:p>
          </p:txBody>
        </p:sp>
      </p:grpSp>
      <p:cxnSp>
        <p:nvCxnSpPr>
          <p:cNvPr id="29" name="Gerader Verbinder 28">
            <a:extLst>
              <a:ext uri="{FF2B5EF4-FFF2-40B4-BE49-F238E27FC236}">
                <a16:creationId xmlns:a16="http://schemas.microsoft.com/office/drawing/2014/main" id="{4645D3C6-06F5-4687-A725-337F58DA45C3}"/>
              </a:ext>
            </a:extLst>
          </p:cNvPr>
          <p:cNvCxnSpPr>
            <a:cxnSpLocks/>
          </p:cNvCxnSpPr>
          <p:nvPr userDrawn="1"/>
        </p:nvCxnSpPr>
        <p:spPr>
          <a:xfrm rot="10800000">
            <a:off x="6096000" y="-478665"/>
            <a:ext cx="0" cy="364364"/>
          </a:xfrm>
          <a:prstGeom prst="line">
            <a:avLst/>
          </a:prstGeom>
          <a:ln w="12700">
            <a:solidFill>
              <a:schemeClr val="accent2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958E2C82-623C-4AC9-88EB-9618937957A5}"/>
              </a:ext>
            </a:extLst>
          </p:cNvPr>
          <p:cNvGrpSpPr/>
          <p:nvPr userDrawn="1"/>
        </p:nvGrpSpPr>
        <p:grpSpPr>
          <a:xfrm rot="10800000">
            <a:off x="11679564" y="-478665"/>
            <a:ext cx="134612" cy="364364"/>
            <a:chOff x="383706" y="-478665"/>
            <a:chExt cx="134612" cy="364364"/>
          </a:xfrm>
        </p:grpSpPr>
        <p:cxnSp>
          <p:nvCxnSpPr>
            <p:cNvPr id="31" name="Gerader Verbinder 30">
              <a:extLst>
                <a:ext uri="{FF2B5EF4-FFF2-40B4-BE49-F238E27FC236}">
                  <a16:creationId xmlns:a16="http://schemas.microsoft.com/office/drawing/2014/main" id="{F5E976FF-5CE0-4EE3-AD6A-CE5D6FCFD9E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18318" y="-478665"/>
              <a:ext cx="0" cy="364364"/>
            </a:xfrm>
            <a:prstGeom prst="line">
              <a:avLst/>
            </a:prstGeom>
            <a:ln w="12700">
              <a:solidFill>
                <a:schemeClr val="accent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feld 31">
              <a:extLst>
                <a:ext uri="{FF2B5EF4-FFF2-40B4-BE49-F238E27FC236}">
                  <a16:creationId xmlns:a16="http://schemas.microsoft.com/office/drawing/2014/main" id="{821C5C84-756A-4310-ABE7-84F67D850800}"/>
                </a:ext>
              </a:extLst>
            </p:cNvPr>
            <p:cNvSpPr txBox="1"/>
            <p:nvPr userDrawn="1"/>
          </p:nvSpPr>
          <p:spPr>
            <a:xfrm rot="16200000">
              <a:off x="256924" y="-351883"/>
              <a:ext cx="364363" cy="1108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500"/>
                </a:spcAft>
                <a:buClr>
                  <a:srgbClr val="4678AA"/>
                </a:buClr>
                <a:buSzTx/>
                <a:buFont typeface="Wingdings" panose="05000000000000000000" pitchFamily="2" charset="2"/>
                <a:buNone/>
                <a:tabLst/>
              </a:pPr>
              <a:r>
                <a: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15,50</a:t>
              </a:r>
            </a:p>
          </p:txBody>
        </p:sp>
      </p:grpSp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FDF578BA-C93F-4363-AC32-E77851C339A4}"/>
              </a:ext>
            </a:extLst>
          </p:cNvPr>
          <p:cNvGrpSpPr/>
          <p:nvPr userDrawn="1"/>
        </p:nvGrpSpPr>
        <p:grpSpPr>
          <a:xfrm rot="5400000">
            <a:off x="-362419" y="118812"/>
            <a:ext cx="134612" cy="364364"/>
            <a:chOff x="383706" y="-478665"/>
            <a:chExt cx="134612" cy="364364"/>
          </a:xfrm>
        </p:grpSpPr>
        <p:cxnSp>
          <p:nvCxnSpPr>
            <p:cNvPr id="34" name="Gerader Verbinder 33">
              <a:extLst>
                <a:ext uri="{FF2B5EF4-FFF2-40B4-BE49-F238E27FC236}">
                  <a16:creationId xmlns:a16="http://schemas.microsoft.com/office/drawing/2014/main" id="{69EE89E0-4F64-4FEA-9D95-1651039F4DC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18318" y="-478665"/>
              <a:ext cx="0" cy="364364"/>
            </a:xfrm>
            <a:prstGeom prst="line">
              <a:avLst/>
            </a:prstGeom>
            <a:ln w="12700">
              <a:solidFill>
                <a:schemeClr val="accent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feld 34">
              <a:extLst>
                <a:ext uri="{FF2B5EF4-FFF2-40B4-BE49-F238E27FC236}">
                  <a16:creationId xmlns:a16="http://schemas.microsoft.com/office/drawing/2014/main" id="{19D36578-0A95-428B-8019-AC96544F0751}"/>
                </a:ext>
              </a:extLst>
            </p:cNvPr>
            <p:cNvSpPr txBox="1"/>
            <p:nvPr userDrawn="1"/>
          </p:nvSpPr>
          <p:spPr>
            <a:xfrm rot="16200000">
              <a:off x="256924" y="-351883"/>
              <a:ext cx="364363" cy="1108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500"/>
                </a:spcAft>
                <a:buClr>
                  <a:srgbClr val="4678AA"/>
                </a:buClr>
                <a:buSzTx/>
                <a:buFont typeface="Wingdings" panose="05000000000000000000" pitchFamily="2" charset="2"/>
                <a:buNone/>
                <a:tabLst/>
              </a:pPr>
              <a:r>
                <a: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08,50</a:t>
              </a:r>
            </a:p>
          </p:txBody>
        </p:sp>
      </p:grpSp>
      <p:grpSp>
        <p:nvGrpSpPr>
          <p:cNvPr id="36" name="Gruppieren 35">
            <a:extLst>
              <a:ext uri="{FF2B5EF4-FFF2-40B4-BE49-F238E27FC236}">
                <a16:creationId xmlns:a16="http://schemas.microsoft.com/office/drawing/2014/main" id="{96A63969-F09C-4CAB-8760-F6C78149380A}"/>
              </a:ext>
            </a:extLst>
          </p:cNvPr>
          <p:cNvGrpSpPr/>
          <p:nvPr userDrawn="1"/>
        </p:nvGrpSpPr>
        <p:grpSpPr>
          <a:xfrm rot="5400000">
            <a:off x="-362419" y="515687"/>
            <a:ext cx="134612" cy="364364"/>
            <a:chOff x="383706" y="-478665"/>
            <a:chExt cx="134612" cy="364364"/>
          </a:xfrm>
        </p:grpSpPr>
        <p:cxnSp>
          <p:nvCxnSpPr>
            <p:cNvPr id="37" name="Gerader Verbinder 36">
              <a:extLst>
                <a:ext uri="{FF2B5EF4-FFF2-40B4-BE49-F238E27FC236}">
                  <a16:creationId xmlns:a16="http://schemas.microsoft.com/office/drawing/2014/main" id="{2094FD14-0B23-4C67-A153-24ABD09E4B3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18318" y="-478665"/>
              <a:ext cx="0" cy="364364"/>
            </a:xfrm>
            <a:prstGeom prst="line">
              <a:avLst/>
            </a:prstGeom>
            <a:ln w="12700">
              <a:solidFill>
                <a:schemeClr val="accent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feld 37">
              <a:extLst>
                <a:ext uri="{FF2B5EF4-FFF2-40B4-BE49-F238E27FC236}">
                  <a16:creationId xmlns:a16="http://schemas.microsoft.com/office/drawing/2014/main" id="{6F210BBD-BF91-45A3-978B-7A8483DD5269}"/>
                </a:ext>
              </a:extLst>
            </p:cNvPr>
            <p:cNvSpPr txBox="1"/>
            <p:nvPr userDrawn="1"/>
          </p:nvSpPr>
          <p:spPr>
            <a:xfrm rot="16200000">
              <a:off x="256924" y="-351883"/>
              <a:ext cx="364363" cy="1108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500"/>
                </a:spcAft>
                <a:buClr>
                  <a:srgbClr val="4678AA"/>
                </a:buClr>
                <a:buSzTx/>
                <a:buFont typeface="Wingdings" panose="05000000000000000000" pitchFamily="2" charset="2"/>
                <a:buNone/>
                <a:tabLst/>
              </a:pPr>
              <a:r>
                <a: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07,40</a:t>
              </a:r>
            </a:p>
          </p:txBody>
        </p:sp>
      </p:grpSp>
      <p:grpSp>
        <p:nvGrpSpPr>
          <p:cNvPr id="39" name="Gruppieren 38">
            <a:extLst>
              <a:ext uri="{FF2B5EF4-FFF2-40B4-BE49-F238E27FC236}">
                <a16:creationId xmlns:a16="http://schemas.microsoft.com/office/drawing/2014/main" id="{B7AF8C65-A3DC-4EEE-ABF9-85B82F25DBDC}"/>
              </a:ext>
            </a:extLst>
          </p:cNvPr>
          <p:cNvGrpSpPr/>
          <p:nvPr userDrawn="1"/>
        </p:nvGrpSpPr>
        <p:grpSpPr>
          <a:xfrm rot="5400000">
            <a:off x="-367743" y="690546"/>
            <a:ext cx="145257" cy="364364"/>
            <a:chOff x="349249" y="-478665"/>
            <a:chExt cx="145257" cy="364364"/>
          </a:xfrm>
        </p:grpSpPr>
        <p:cxnSp>
          <p:nvCxnSpPr>
            <p:cNvPr id="40" name="Gerader Verbinder 39">
              <a:extLst>
                <a:ext uri="{FF2B5EF4-FFF2-40B4-BE49-F238E27FC236}">
                  <a16:creationId xmlns:a16="http://schemas.microsoft.com/office/drawing/2014/main" id="{14D1CF83-B377-44DC-A6C1-32D3C03B93D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49249" y="-478665"/>
              <a:ext cx="0" cy="364364"/>
            </a:xfrm>
            <a:prstGeom prst="line">
              <a:avLst/>
            </a:prstGeom>
            <a:ln w="12700">
              <a:solidFill>
                <a:schemeClr val="accent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feld 40">
              <a:extLst>
                <a:ext uri="{FF2B5EF4-FFF2-40B4-BE49-F238E27FC236}">
                  <a16:creationId xmlns:a16="http://schemas.microsoft.com/office/drawing/2014/main" id="{5E144F41-E3EB-4C8D-9208-5A666F5FE417}"/>
                </a:ext>
              </a:extLst>
            </p:cNvPr>
            <p:cNvSpPr txBox="1"/>
            <p:nvPr userDrawn="1"/>
          </p:nvSpPr>
          <p:spPr>
            <a:xfrm rot="16200000">
              <a:off x="256924" y="-351883"/>
              <a:ext cx="364363" cy="1108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500"/>
                </a:spcAft>
                <a:buClr>
                  <a:srgbClr val="4678AA"/>
                </a:buClr>
                <a:buSzTx/>
                <a:buFont typeface="Wingdings" panose="05000000000000000000" pitchFamily="2" charset="2"/>
                <a:buNone/>
                <a:tabLst/>
              </a:pPr>
              <a:r>
                <a: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07,30</a:t>
              </a:r>
            </a:p>
          </p:txBody>
        </p:sp>
      </p:grpSp>
      <p:grpSp>
        <p:nvGrpSpPr>
          <p:cNvPr id="42" name="Gruppieren 41">
            <a:extLst>
              <a:ext uri="{FF2B5EF4-FFF2-40B4-BE49-F238E27FC236}">
                <a16:creationId xmlns:a16="http://schemas.microsoft.com/office/drawing/2014/main" id="{535A3D0F-D4EC-4896-9211-7DC53F3644AD}"/>
              </a:ext>
            </a:extLst>
          </p:cNvPr>
          <p:cNvGrpSpPr/>
          <p:nvPr userDrawn="1"/>
        </p:nvGrpSpPr>
        <p:grpSpPr>
          <a:xfrm rot="5400000">
            <a:off x="-362419" y="1199900"/>
            <a:ext cx="134612" cy="364364"/>
            <a:chOff x="383706" y="-478665"/>
            <a:chExt cx="134612" cy="364364"/>
          </a:xfrm>
        </p:grpSpPr>
        <p:cxnSp>
          <p:nvCxnSpPr>
            <p:cNvPr id="43" name="Gerader Verbinder 42">
              <a:extLst>
                <a:ext uri="{FF2B5EF4-FFF2-40B4-BE49-F238E27FC236}">
                  <a16:creationId xmlns:a16="http://schemas.microsoft.com/office/drawing/2014/main" id="{6ECE601A-CEF3-4CB5-B39A-FF3A6E3E31C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18318" y="-478665"/>
              <a:ext cx="0" cy="364364"/>
            </a:xfrm>
            <a:prstGeom prst="line">
              <a:avLst/>
            </a:prstGeom>
            <a:ln w="12700">
              <a:solidFill>
                <a:schemeClr val="accent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feld 43">
              <a:extLst>
                <a:ext uri="{FF2B5EF4-FFF2-40B4-BE49-F238E27FC236}">
                  <a16:creationId xmlns:a16="http://schemas.microsoft.com/office/drawing/2014/main" id="{8645F637-5825-4DA5-A734-BDC048631D1C}"/>
                </a:ext>
              </a:extLst>
            </p:cNvPr>
            <p:cNvSpPr txBox="1"/>
            <p:nvPr userDrawn="1"/>
          </p:nvSpPr>
          <p:spPr>
            <a:xfrm rot="16200000">
              <a:off x="256924" y="-351883"/>
              <a:ext cx="364363" cy="1108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500"/>
                </a:spcAft>
                <a:buClr>
                  <a:srgbClr val="4678AA"/>
                </a:buClr>
                <a:buSzTx/>
                <a:buFont typeface="Wingdings" panose="05000000000000000000" pitchFamily="2" charset="2"/>
                <a:buNone/>
                <a:tabLst/>
              </a:pPr>
              <a:r>
                <a: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05,50</a:t>
              </a:r>
            </a:p>
          </p:txBody>
        </p:sp>
      </p:grpSp>
      <p:grpSp>
        <p:nvGrpSpPr>
          <p:cNvPr id="45" name="Gruppieren 44">
            <a:extLst>
              <a:ext uri="{FF2B5EF4-FFF2-40B4-BE49-F238E27FC236}">
                <a16:creationId xmlns:a16="http://schemas.microsoft.com/office/drawing/2014/main" id="{FD7AE30A-B4FF-4BD1-99BD-381FA66DBBBF}"/>
              </a:ext>
            </a:extLst>
          </p:cNvPr>
          <p:cNvGrpSpPr/>
          <p:nvPr userDrawn="1"/>
        </p:nvGrpSpPr>
        <p:grpSpPr>
          <a:xfrm rot="5400000">
            <a:off x="-362419" y="3179512"/>
            <a:ext cx="134612" cy="364364"/>
            <a:chOff x="383706" y="-478665"/>
            <a:chExt cx="134612" cy="364364"/>
          </a:xfrm>
        </p:grpSpPr>
        <p:cxnSp>
          <p:nvCxnSpPr>
            <p:cNvPr id="46" name="Gerader Verbinder 45">
              <a:extLst>
                <a:ext uri="{FF2B5EF4-FFF2-40B4-BE49-F238E27FC236}">
                  <a16:creationId xmlns:a16="http://schemas.microsoft.com/office/drawing/2014/main" id="{BAA41A53-05AA-4585-806A-A49F59CBD6BF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18318" y="-478665"/>
              <a:ext cx="0" cy="364364"/>
            </a:xfrm>
            <a:prstGeom prst="line">
              <a:avLst/>
            </a:prstGeom>
            <a:ln w="12700">
              <a:solidFill>
                <a:schemeClr val="accent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feld 46">
              <a:extLst>
                <a:ext uri="{FF2B5EF4-FFF2-40B4-BE49-F238E27FC236}">
                  <a16:creationId xmlns:a16="http://schemas.microsoft.com/office/drawing/2014/main" id="{9624B96F-D5B7-4BA3-982F-A7A097652913}"/>
                </a:ext>
              </a:extLst>
            </p:cNvPr>
            <p:cNvSpPr txBox="1"/>
            <p:nvPr userDrawn="1"/>
          </p:nvSpPr>
          <p:spPr>
            <a:xfrm rot="16200000">
              <a:off x="256924" y="-351883"/>
              <a:ext cx="364363" cy="1108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500"/>
                </a:spcAft>
                <a:buClr>
                  <a:srgbClr val="4678AA"/>
                </a:buClr>
                <a:buSzTx/>
                <a:buFont typeface="Wingdings" panose="05000000000000000000" pitchFamily="2" charset="2"/>
                <a:buNone/>
                <a:tabLst/>
              </a:pPr>
              <a:r>
                <a: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00,00</a:t>
              </a:r>
            </a:p>
          </p:txBody>
        </p:sp>
      </p:grpSp>
      <p:grpSp>
        <p:nvGrpSpPr>
          <p:cNvPr id="48" name="Gruppieren 47">
            <a:extLst>
              <a:ext uri="{FF2B5EF4-FFF2-40B4-BE49-F238E27FC236}">
                <a16:creationId xmlns:a16="http://schemas.microsoft.com/office/drawing/2014/main" id="{C129D5CF-F529-4624-98D4-64063663F2B8}"/>
              </a:ext>
            </a:extLst>
          </p:cNvPr>
          <p:cNvGrpSpPr/>
          <p:nvPr userDrawn="1"/>
        </p:nvGrpSpPr>
        <p:grpSpPr>
          <a:xfrm rot="5400000">
            <a:off x="-362419" y="5879850"/>
            <a:ext cx="134612" cy="364364"/>
            <a:chOff x="383706" y="-478665"/>
            <a:chExt cx="134612" cy="364364"/>
          </a:xfrm>
        </p:grpSpPr>
        <p:cxnSp>
          <p:nvCxnSpPr>
            <p:cNvPr id="49" name="Gerader Verbinder 48">
              <a:extLst>
                <a:ext uri="{FF2B5EF4-FFF2-40B4-BE49-F238E27FC236}">
                  <a16:creationId xmlns:a16="http://schemas.microsoft.com/office/drawing/2014/main" id="{E72CB76A-884F-4C33-AE60-B988E2660BA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18318" y="-478665"/>
              <a:ext cx="0" cy="364364"/>
            </a:xfrm>
            <a:prstGeom prst="line">
              <a:avLst/>
            </a:prstGeom>
            <a:ln w="12700">
              <a:solidFill>
                <a:schemeClr val="accent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feld 49">
              <a:extLst>
                <a:ext uri="{FF2B5EF4-FFF2-40B4-BE49-F238E27FC236}">
                  <a16:creationId xmlns:a16="http://schemas.microsoft.com/office/drawing/2014/main" id="{A2F77B04-B7BB-43FC-8F69-DE5F5288FADC}"/>
                </a:ext>
              </a:extLst>
            </p:cNvPr>
            <p:cNvSpPr txBox="1"/>
            <p:nvPr userDrawn="1"/>
          </p:nvSpPr>
          <p:spPr>
            <a:xfrm rot="16200000">
              <a:off x="256924" y="-351883"/>
              <a:ext cx="364363" cy="1108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500"/>
                </a:spcAft>
                <a:buClr>
                  <a:srgbClr val="4678AA"/>
                </a:buClr>
                <a:buSzTx/>
                <a:buFont typeface="Wingdings" panose="05000000000000000000" pitchFamily="2" charset="2"/>
                <a:buNone/>
                <a:tabLst/>
              </a:pPr>
              <a:r>
                <a: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07,50</a:t>
              </a:r>
            </a:p>
          </p:txBody>
        </p:sp>
      </p:grpSp>
      <p:grpSp>
        <p:nvGrpSpPr>
          <p:cNvPr id="51" name="Gruppieren 50">
            <a:extLst>
              <a:ext uri="{FF2B5EF4-FFF2-40B4-BE49-F238E27FC236}">
                <a16:creationId xmlns:a16="http://schemas.microsoft.com/office/drawing/2014/main" id="{B0E19287-808D-479D-8BC4-DE0787C29333}"/>
              </a:ext>
            </a:extLst>
          </p:cNvPr>
          <p:cNvGrpSpPr/>
          <p:nvPr userDrawn="1"/>
        </p:nvGrpSpPr>
        <p:grpSpPr>
          <a:xfrm rot="5400000">
            <a:off x="-362419" y="6240212"/>
            <a:ext cx="134612" cy="364364"/>
            <a:chOff x="383706" y="-478665"/>
            <a:chExt cx="134612" cy="364364"/>
          </a:xfrm>
        </p:grpSpPr>
        <p:cxnSp>
          <p:nvCxnSpPr>
            <p:cNvPr id="52" name="Gerader Verbinder 51">
              <a:extLst>
                <a:ext uri="{FF2B5EF4-FFF2-40B4-BE49-F238E27FC236}">
                  <a16:creationId xmlns:a16="http://schemas.microsoft.com/office/drawing/2014/main" id="{FA153479-4C84-4453-8452-B942DE39F84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18318" y="-478665"/>
              <a:ext cx="0" cy="364364"/>
            </a:xfrm>
            <a:prstGeom prst="line">
              <a:avLst/>
            </a:prstGeom>
            <a:ln w="12700">
              <a:solidFill>
                <a:schemeClr val="accent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feld 52">
              <a:extLst>
                <a:ext uri="{FF2B5EF4-FFF2-40B4-BE49-F238E27FC236}">
                  <a16:creationId xmlns:a16="http://schemas.microsoft.com/office/drawing/2014/main" id="{4F825B4C-6790-471C-BDDA-BDF7AE6AEAAB}"/>
                </a:ext>
              </a:extLst>
            </p:cNvPr>
            <p:cNvSpPr txBox="1"/>
            <p:nvPr userDrawn="1"/>
          </p:nvSpPr>
          <p:spPr>
            <a:xfrm rot="16200000">
              <a:off x="256924" y="-351883"/>
              <a:ext cx="364363" cy="1108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500"/>
                </a:spcAft>
                <a:buClr>
                  <a:srgbClr val="4678AA"/>
                </a:buClr>
                <a:buSzTx/>
                <a:buFont typeface="Wingdings" panose="05000000000000000000" pitchFamily="2" charset="2"/>
                <a:buNone/>
                <a:tabLst/>
              </a:pPr>
              <a:r>
                <a: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08,50</a:t>
              </a:r>
            </a:p>
          </p:txBody>
        </p:sp>
      </p:grpSp>
      <p:grpSp>
        <p:nvGrpSpPr>
          <p:cNvPr id="57" name="Gruppieren 56">
            <a:extLst>
              <a:ext uri="{FF2B5EF4-FFF2-40B4-BE49-F238E27FC236}">
                <a16:creationId xmlns:a16="http://schemas.microsoft.com/office/drawing/2014/main" id="{09E03B77-9752-46AD-8DD8-9D5509FA357A}"/>
              </a:ext>
            </a:extLst>
          </p:cNvPr>
          <p:cNvGrpSpPr/>
          <p:nvPr userDrawn="1"/>
        </p:nvGrpSpPr>
        <p:grpSpPr>
          <a:xfrm rot="5400000">
            <a:off x="-367745" y="6489682"/>
            <a:ext cx="145257" cy="364364"/>
            <a:chOff x="349249" y="-478665"/>
            <a:chExt cx="145257" cy="364364"/>
          </a:xfrm>
        </p:grpSpPr>
        <p:cxnSp>
          <p:nvCxnSpPr>
            <p:cNvPr id="58" name="Gerader Verbinder 57">
              <a:extLst>
                <a:ext uri="{FF2B5EF4-FFF2-40B4-BE49-F238E27FC236}">
                  <a16:creationId xmlns:a16="http://schemas.microsoft.com/office/drawing/2014/main" id="{491F832C-FAF2-4AE8-AC08-C2C0AE0ECE8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49249" y="-478665"/>
              <a:ext cx="0" cy="364364"/>
            </a:xfrm>
            <a:prstGeom prst="line">
              <a:avLst/>
            </a:prstGeom>
            <a:ln w="12700">
              <a:solidFill>
                <a:schemeClr val="accent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feld 58">
              <a:extLst>
                <a:ext uri="{FF2B5EF4-FFF2-40B4-BE49-F238E27FC236}">
                  <a16:creationId xmlns:a16="http://schemas.microsoft.com/office/drawing/2014/main" id="{EDDF9B15-718E-4719-8001-BFAC470E89BC}"/>
                </a:ext>
              </a:extLst>
            </p:cNvPr>
            <p:cNvSpPr txBox="1"/>
            <p:nvPr userDrawn="1"/>
          </p:nvSpPr>
          <p:spPr>
            <a:xfrm rot="16200000">
              <a:off x="256924" y="-351883"/>
              <a:ext cx="364363" cy="1108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500"/>
                </a:spcAft>
                <a:buClr>
                  <a:srgbClr val="4678AA"/>
                </a:buClr>
                <a:buSzTx/>
                <a:buFont typeface="Wingdings" panose="05000000000000000000" pitchFamily="2" charset="2"/>
                <a:buNone/>
                <a:tabLst/>
              </a:pPr>
              <a:r>
                <a:rPr kumimoji="0" lang="de-DE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08,80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65260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1800"/>
        </a:spcAft>
        <a:buClr>
          <a:schemeClr val="accent1"/>
        </a:buClr>
        <a:buFont typeface="Wingdings" panose="05000000000000000000" pitchFamily="2" charset="2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252000" indent="-252000" algn="l" defTabSz="914400" rtl="0" eaLnBrk="1" latinLnBrk="0" hangingPunct="1">
        <a:lnSpc>
          <a:spcPct val="90000"/>
        </a:lnSpc>
        <a:spcBef>
          <a:spcPts val="0"/>
        </a:spcBef>
        <a:spcAft>
          <a:spcPts val="1800"/>
        </a:spcAft>
        <a:buClr>
          <a:schemeClr val="accent1"/>
        </a:buClr>
        <a:buFont typeface="Wingdings" panose="05000000000000000000" pitchFamily="2" charset="2"/>
        <a:buChar char="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68000" indent="-252000" algn="l" defTabSz="914400" rtl="0" eaLnBrk="1" latinLnBrk="0" hangingPunct="1">
        <a:lnSpc>
          <a:spcPct val="90000"/>
        </a:lnSpc>
        <a:spcBef>
          <a:spcPts val="0"/>
        </a:spcBef>
        <a:spcAft>
          <a:spcPts val="1800"/>
        </a:spcAft>
        <a:buClr>
          <a:schemeClr val="accent1"/>
        </a:buClr>
        <a:buFont typeface="Wingdings" panose="05000000000000000000" pitchFamily="2" charset="2"/>
        <a:buChar char="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684000" indent="-252000" algn="l" defTabSz="914400" rtl="0" eaLnBrk="1" latinLnBrk="0" hangingPunct="1">
        <a:lnSpc>
          <a:spcPct val="90000"/>
        </a:lnSpc>
        <a:spcBef>
          <a:spcPts val="0"/>
        </a:spcBef>
        <a:spcAft>
          <a:spcPts val="1800"/>
        </a:spcAft>
        <a:buClr>
          <a:schemeClr val="accent1"/>
        </a:buClr>
        <a:buFont typeface="Wingdings" panose="05000000000000000000" pitchFamily="2" charset="2"/>
        <a:buChar char="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36000" indent="-252000" algn="l" defTabSz="914400" rtl="0" eaLnBrk="1" latinLnBrk="0" hangingPunct="1">
        <a:lnSpc>
          <a:spcPct val="90000"/>
        </a:lnSpc>
        <a:spcBef>
          <a:spcPts val="0"/>
        </a:spcBef>
        <a:spcAft>
          <a:spcPts val="1800"/>
        </a:spcAft>
        <a:buClr>
          <a:schemeClr val="accent1"/>
        </a:buClr>
        <a:buFont typeface="Wingdings" panose="05000000000000000000" pitchFamily="2" charset="2"/>
        <a:buChar char="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36000" indent="-252000" algn="l" defTabSz="914400" rtl="0" eaLnBrk="1" latinLnBrk="0" hangingPunct="1">
        <a:lnSpc>
          <a:spcPct val="90000"/>
        </a:lnSpc>
        <a:spcBef>
          <a:spcPts val="0"/>
        </a:spcBef>
        <a:spcAft>
          <a:spcPts val="1800"/>
        </a:spcAft>
        <a:buClr>
          <a:schemeClr val="accent1"/>
        </a:buClr>
        <a:buFont typeface="Wingdings" panose="05000000000000000000" pitchFamily="2" charset="2"/>
        <a:buChar char="t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936000" indent="-252000" algn="l" defTabSz="914400" rtl="0" eaLnBrk="1" latinLnBrk="0" hangingPunct="1">
        <a:lnSpc>
          <a:spcPct val="90000"/>
        </a:lnSpc>
        <a:spcBef>
          <a:spcPts val="0"/>
        </a:spcBef>
        <a:spcAft>
          <a:spcPts val="1800"/>
        </a:spcAft>
        <a:buClr>
          <a:schemeClr val="accent1"/>
        </a:buClr>
        <a:buFont typeface="Wingdings" panose="05000000000000000000" pitchFamily="2" charset="2"/>
        <a:buChar char="t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936000" indent="-252000" algn="l" defTabSz="914400" rtl="0" eaLnBrk="1" latinLnBrk="0" hangingPunct="1">
        <a:lnSpc>
          <a:spcPct val="90000"/>
        </a:lnSpc>
        <a:spcBef>
          <a:spcPts val="0"/>
        </a:spcBef>
        <a:spcAft>
          <a:spcPts val="1800"/>
        </a:spcAft>
        <a:buClr>
          <a:schemeClr val="accent1"/>
        </a:buClr>
        <a:buFont typeface="Wingdings" panose="05000000000000000000" pitchFamily="2" charset="2"/>
        <a:buChar char="t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936000" indent="-252000" algn="l" defTabSz="914400" rtl="0" eaLnBrk="1" latinLnBrk="0" hangingPunct="1">
        <a:lnSpc>
          <a:spcPct val="90000"/>
        </a:lnSpc>
        <a:spcBef>
          <a:spcPts val="0"/>
        </a:spcBef>
        <a:spcAft>
          <a:spcPts val="1800"/>
        </a:spcAft>
        <a:buClr>
          <a:schemeClr val="accent1"/>
        </a:buClr>
        <a:buFont typeface="Wingdings" panose="05000000000000000000" pitchFamily="2" charset="2"/>
        <a:buChar char="t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25" userDrawn="1">
          <p15:clr>
            <a:srgbClr val="F26B43"/>
          </p15:clr>
        </p15:guide>
        <p15:guide id="4" pos="7355" userDrawn="1">
          <p15:clr>
            <a:srgbClr val="F26B43"/>
          </p15:clr>
        </p15:guide>
        <p15:guide id="5" orient="horz" pos="232" userDrawn="1">
          <p15:clr>
            <a:srgbClr val="F26B43"/>
          </p15:clr>
        </p15:guide>
        <p15:guide id="6" orient="horz" pos="4088" userDrawn="1">
          <p15:clr>
            <a:srgbClr val="F26B43"/>
          </p15:clr>
        </p15:guide>
        <p15:guide id="7" orient="horz" pos="3861" userDrawn="1">
          <p15:clr>
            <a:srgbClr val="F26B43"/>
          </p15:clr>
        </p15:guide>
        <p15:guide id="8" orient="horz" pos="482" userDrawn="1">
          <p15:clr>
            <a:srgbClr val="F26B43"/>
          </p15:clr>
        </p15:guide>
        <p15:guide id="9" orient="horz" pos="913" userDrawn="1">
          <p15:clr>
            <a:srgbClr val="F26B43"/>
          </p15:clr>
        </p15:guide>
        <p15:guide id="12" pos="3908" userDrawn="1">
          <p15:clr>
            <a:srgbClr val="F26B43"/>
          </p15:clr>
        </p15:guide>
        <p15:guide id="13" pos="3772" userDrawn="1">
          <p15:clr>
            <a:srgbClr val="F26B43"/>
          </p15:clr>
        </p15:guide>
        <p15:guide id="14" orient="horz" pos="504" userDrawn="1">
          <p15:clr>
            <a:srgbClr val="F26B43"/>
          </p15:clr>
        </p15:guide>
        <p15:guide id="15" orient="horz" pos="415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setze-bayern.de/Content/Document/BayKommZG-52" TargetMode="External"/><Relationship Id="rId2" Type="http://schemas.openxmlformats.org/officeDocument/2006/relationships/hyperlink" Target="https://www.gesetze-bayern.de/Content/Document/BayKommZG-51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A9D9933-7769-D972-9ECB-37ACA1AFF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Zweckverbände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2D91C7A5-7F1C-3261-ED10-0CE8DA581D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dirty="0"/>
              <a:t>Entstehung – Die Geburt des Zweckverbandes</a:t>
            </a:r>
          </a:p>
        </p:txBody>
      </p:sp>
      <p:grpSp>
        <p:nvGrpSpPr>
          <p:cNvPr id="13" name="Gruppieren 12" descr="Erlass der Verbandssatzung durch alle Beteiligten">
            <a:extLst>
              <a:ext uri="{FF2B5EF4-FFF2-40B4-BE49-F238E27FC236}">
                <a16:creationId xmlns:a16="http://schemas.microsoft.com/office/drawing/2014/main" id="{F11C48ED-93C3-A1ED-0510-E05791C5A751}"/>
              </a:ext>
            </a:extLst>
          </p:cNvPr>
          <p:cNvGrpSpPr/>
          <p:nvPr/>
        </p:nvGrpSpPr>
        <p:grpSpPr>
          <a:xfrm>
            <a:off x="504000" y="3780000"/>
            <a:ext cx="2088000" cy="2232000"/>
            <a:chOff x="9468000" y="1512000"/>
            <a:chExt cx="2088000" cy="2232000"/>
          </a:xfrm>
        </p:grpSpPr>
        <p:grpSp>
          <p:nvGrpSpPr>
            <p:cNvPr id="10" name="Gruppieren 9">
              <a:extLst>
                <a:ext uri="{FF2B5EF4-FFF2-40B4-BE49-F238E27FC236}">
                  <a16:creationId xmlns:a16="http://schemas.microsoft.com/office/drawing/2014/main" id="{B1BAF272-03D1-BB51-F394-1B9359155DEE}"/>
                </a:ext>
              </a:extLst>
            </p:cNvPr>
            <p:cNvGrpSpPr/>
            <p:nvPr/>
          </p:nvGrpSpPr>
          <p:grpSpPr>
            <a:xfrm rot="300000">
              <a:off x="10080000" y="1548000"/>
              <a:ext cx="1476000" cy="2196000"/>
              <a:chOff x="9000000" y="1440000"/>
              <a:chExt cx="1476000" cy="2196000"/>
            </a:xfrm>
          </p:grpSpPr>
          <p:sp>
            <p:nvSpPr>
              <p:cNvPr id="8" name="Rechteck 7">
                <a:extLst>
                  <a:ext uri="{FF2B5EF4-FFF2-40B4-BE49-F238E27FC236}">
                    <a16:creationId xmlns:a16="http://schemas.microsoft.com/office/drawing/2014/main" id="{07116B01-FB0A-2236-430D-7E2CEBD89D3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036000" y="1476000"/>
                <a:ext cx="1440000" cy="21600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80000" tIns="180000" rIns="180000" bIns="180000" rtlCol="0" anchor="ctr"/>
              <a:lstStyle/>
              <a:p>
                <a:pPr algn="ctr"/>
                <a:endParaRPr lang="de-DE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6" name="Rechteck 5">
                <a:extLst>
                  <a:ext uri="{FF2B5EF4-FFF2-40B4-BE49-F238E27FC236}">
                    <a16:creationId xmlns:a16="http://schemas.microsoft.com/office/drawing/2014/main" id="{467CB8FF-60C3-A398-6D3C-1AFCDB574DE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000000" y="1440000"/>
                <a:ext cx="1440000" cy="216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80000" tIns="180000" rIns="180000" bIns="180000" rtlCol="0" anchor="ctr"/>
              <a:lstStyle/>
              <a:p>
                <a:pPr algn="ctr"/>
                <a:r>
                  <a:rPr lang="de-DE" dirty="0">
                    <a:solidFill>
                      <a:schemeClr val="tx1"/>
                    </a:solidFill>
                  </a:rPr>
                  <a:t>Verbands-satzung</a:t>
                </a:r>
              </a:p>
              <a:p>
                <a:pPr algn="ctr"/>
                <a:endParaRPr lang="de-DE" sz="1200" dirty="0">
                  <a:solidFill>
                    <a:schemeClr val="tx1"/>
                  </a:solidFill>
                </a:endParaRPr>
              </a:p>
              <a:p>
                <a:pPr algn="ctr"/>
                <a:r>
                  <a:rPr lang="de-DE" dirty="0">
                    <a:solidFill>
                      <a:schemeClr val="tx1"/>
                    </a:solidFill>
                  </a:rPr>
                  <a:t>__________</a:t>
                </a:r>
                <a:br>
                  <a:rPr lang="de-DE" dirty="0">
                    <a:solidFill>
                      <a:schemeClr val="tx1"/>
                    </a:solidFill>
                  </a:rPr>
                </a:br>
                <a:r>
                  <a:rPr lang="de-DE" dirty="0">
                    <a:solidFill>
                      <a:schemeClr val="tx1"/>
                    </a:solidFill>
                  </a:rPr>
                  <a:t>__________</a:t>
                </a:r>
                <a:br>
                  <a:rPr lang="de-DE" dirty="0">
                    <a:solidFill>
                      <a:schemeClr val="tx1"/>
                    </a:solidFill>
                  </a:rPr>
                </a:br>
                <a:r>
                  <a:rPr lang="de-DE" dirty="0">
                    <a:solidFill>
                      <a:schemeClr val="tx1"/>
                    </a:solidFill>
                  </a:rPr>
                  <a:t>__________</a:t>
                </a:r>
                <a:br>
                  <a:rPr lang="de-DE" dirty="0">
                    <a:solidFill>
                      <a:schemeClr val="tx1"/>
                    </a:solidFill>
                  </a:rPr>
                </a:br>
                <a:r>
                  <a:rPr lang="de-DE" dirty="0">
                    <a:solidFill>
                      <a:schemeClr val="tx1"/>
                    </a:solidFill>
                  </a:rPr>
                  <a:t>__________</a:t>
                </a:r>
              </a:p>
            </p:txBody>
          </p:sp>
        </p:grpSp>
        <p:sp>
          <p:nvSpPr>
            <p:cNvPr id="12" name="Ellipse 11">
              <a:extLst>
                <a:ext uri="{FF2B5EF4-FFF2-40B4-BE49-F238E27FC236}">
                  <a16:creationId xmlns:a16="http://schemas.microsoft.com/office/drawing/2014/main" id="{27B59A5E-358F-A241-00E5-5C5A9BE451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468000" y="1512000"/>
              <a:ext cx="720000" cy="7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180000" rIns="180000" bIns="180000" rtlCol="0" anchor="ctr"/>
            <a:lstStyle/>
            <a:p>
              <a:pPr algn="ctr"/>
              <a:r>
                <a:rPr lang="de-DE" sz="2400" b="1" dirty="0">
                  <a:solidFill>
                    <a:schemeClr val="bg1"/>
                  </a:solidFill>
                </a:rPr>
                <a:t>1</a:t>
              </a:r>
              <a:endParaRPr lang="de-DE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uppieren 10" descr="Erstmalige Genehmigung der Verbandssatzung durch die Aufsichtsbehörde">
            <a:extLst>
              <a:ext uri="{FF2B5EF4-FFF2-40B4-BE49-F238E27FC236}">
                <a16:creationId xmlns:a16="http://schemas.microsoft.com/office/drawing/2014/main" id="{E6EC8E2A-CA12-4236-388B-903D89D0C99B}"/>
              </a:ext>
            </a:extLst>
          </p:cNvPr>
          <p:cNvGrpSpPr/>
          <p:nvPr/>
        </p:nvGrpSpPr>
        <p:grpSpPr>
          <a:xfrm>
            <a:off x="4416062" y="1451770"/>
            <a:ext cx="3359877" cy="2485775"/>
            <a:chOff x="8472098" y="1451770"/>
            <a:chExt cx="3359877" cy="2485775"/>
          </a:xfrm>
        </p:grpSpPr>
        <p:grpSp>
          <p:nvGrpSpPr>
            <p:cNvPr id="14" name="Gruppieren 13">
              <a:extLst>
                <a:ext uri="{FF2B5EF4-FFF2-40B4-BE49-F238E27FC236}">
                  <a16:creationId xmlns:a16="http://schemas.microsoft.com/office/drawing/2014/main" id="{B3D08D25-9A77-D7CC-FE9A-8011E947AF56}"/>
                </a:ext>
              </a:extLst>
            </p:cNvPr>
            <p:cNvGrpSpPr/>
            <p:nvPr/>
          </p:nvGrpSpPr>
          <p:grpSpPr>
            <a:xfrm>
              <a:off x="8712219" y="1451770"/>
              <a:ext cx="3119756" cy="2297545"/>
              <a:chOff x="8712219" y="1451770"/>
              <a:chExt cx="3119756" cy="2297545"/>
            </a:xfrm>
          </p:grpSpPr>
          <p:grpSp>
            <p:nvGrpSpPr>
              <p:cNvPr id="18" name="Gruppieren 17">
                <a:extLst>
                  <a:ext uri="{FF2B5EF4-FFF2-40B4-BE49-F238E27FC236}">
                    <a16:creationId xmlns:a16="http://schemas.microsoft.com/office/drawing/2014/main" id="{5D574D3F-4E16-F88A-5CC8-092E7C2B0F76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8951975" y="1451770"/>
                <a:ext cx="2880000" cy="2297545"/>
                <a:chOff x="4296000" y="2595709"/>
                <a:chExt cx="3600000" cy="2584742"/>
              </a:xfrm>
            </p:grpSpPr>
            <p:sp>
              <p:nvSpPr>
                <p:cNvPr id="20" name="Rechteck 19">
                  <a:extLst>
                    <a:ext uri="{FF2B5EF4-FFF2-40B4-BE49-F238E27FC236}">
                      <a16:creationId xmlns:a16="http://schemas.microsoft.com/office/drawing/2014/main" id="{530F5768-E355-982F-0E7F-7FE4B9159E36}"/>
                    </a:ext>
                  </a:extLst>
                </p:cNvPr>
                <p:cNvSpPr/>
                <p:nvPr/>
              </p:nvSpPr>
              <p:spPr>
                <a:xfrm>
                  <a:off x="4476000" y="3357948"/>
                  <a:ext cx="3240000" cy="1822503"/>
                </a:xfrm>
                <a:prstGeom prst="rect">
                  <a:avLst/>
                </a:prstGeom>
                <a:noFill/>
                <a:ln w="3175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36000" tIns="36000" rIns="36000" bIns="36000" rtlCol="0" anchor="ctr"/>
                <a:lstStyle/>
                <a:p>
                  <a:pPr algn="ctr"/>
                  <a:r>
                    <a:rPr lang="de-DE" sz="1600" b="1" dirty="0">
                      <a:solidFill>
                        <a:schemeClr val="accent3"/>
                      </a:solidFill>
                    </a:rPr>
                    <a:t>erstmalige</a:t>
                  </a:r>
                  <a:br>
                    <a:rPr lang="de-DE" sz="1600" b="1" dirty="0">
                      <a:solidFill>
                        <a:schemeClr val="accent3"/>
                      </a:solidFill>
                    </a:rPr>
                  </a:br>
                  <a:r>
                    <a:rPr lang="de-DE" sz="1600" b="1" dirty="0">
                      <a:solidFill>
                        <a:schemeClr val="accent3"/>
                      </a:solidFill>
                    </a:rPr>
                    <a:t>Genehmigung</a:t>
                  </a:r>
                  <a:r>
                    <a:rPr lang="de-DE" sz="1600" dirty="0">
                      <a:solidFill>
                        <a:schemeClr val="tx1"/>
                      </a:solidFill>
                    </a:rPr>
                    <a:t> der</a:t>
                  </a:r>
                  <a:br>
                    <a:rPr lang="de-DE" sz="1600" dirty="0">
                      <a:solidFill>
                        <a:schemeClr val="tx1"/>
                      </a:solidFill>
                    </a:rPr>
                  </a:br>
                  <a:r>
                    <a:rPr lang="de-DE" sz="1600" dirty="0">
                      <a:solidFill>
                        <a:schemeClr val="tx1"/>
                      </a:solidFill>
                    </a:rPr>
                    <a:t>Verbandssatzung </a:t>
                  </a:r>
                  <a:br>
                    <a:rPr lang="de-DE" sz="1600" dirty="0">
                      <a:solidFill>
                        <a:schemeClr val="tx1"/>
                      </a:solidFill>
                    </a:rPr>
                  </a:br>
                  <a:r>
                    <a:rPr lang="de-DE" sz="1600" dirty="0">
                      <a:solidFill>
                        <a:schemeClr val="tx1"/>
                      </a:solidFill>
                    </a:rPr>
                    <a:t>durch die </a:t>
                  </a:r>
                  <a:br>
                    <a:rPr lang="de-DE" sz="1600" dirty="0">
                      <a:solidFill>
                        <a:schemeClr val="tx1"/>
                      </a:solidFill>
                    </a:rPr>
                  </a:br>
                  <a:r>
                    <a:rPr lang="de-DE" sz="1600" dirty="0">
                      <a:solidFill>
                        <a:schemeClr val="tx1"/>
                      </a:solidFill>
                    </a:rPr>
                    <a:t>Aufsichtsbehörde</a:t>
                  </a:r>
                  <a:br>
                    <a:rPr lang="de-DE" sz="1200" dirty="0">
                      <a:solidFill>
                        <a:schemeClr val="tx1"/>
                      </a:solidFill>
                    </a:rPr>
                  </a:br>
                  <a:r>
                    <a:rPr lang="de-DE" sz="1200" dirty="0">
                      <a:solidFill>
                        <a:schemeClr val="tx1"/>
                      </a:solidFill>
                    </a:rPr>
                    <a:t>(</a:t>
                  </a:r>
                  <a:r>
                    <a:rPr lang="de-DE" sz="1200" dirty="0">
                      <a:solidFill>
                        <a:schemeClr val="tx1"/>
                      </a:solidFill>
                      <a:hlinkClick r:id="rId2"/>
                    </a:rPr>
                    <a:t>Art. 51</a:t>
                  </a:r>
                  <a:r>
                    <a:rPr lang="de-DE" sz="1200" dirty="0">
                      <a:solidFill>
                        <a:schemeClr val="tx1"/>
                      </a:solidFill>
                    </a:rPr>
                    <a:t>, </a:t>
                  </a:r>
                  <a:r>
                    <a:rPr lang="de-DE" sz="1200" dirty="0">
                      <a:solidFill>
                        <a:schemeClr val="tx1"/>
                      </a:solidFill>
                      <a:hlinkClick r:id="rId3"/>
                    </a:rPr>
                    <a:t>Art. 52 KommZG</a:t>
                  </a:r>
                  <a:r>
                    <a:rPr lang="de-DE" sz="1200" dirty="0">
                      <a:solidFill>
                        <a:schemeClr val="tx1"/>
                      </a:solidFill>
                    </a:rPr>
                    <a:t>)</a:t>
                  </a:r>
                  <a:endParaRPr lang="de-DE" sz="11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1" name="Gleichschenkliges Dreieck 20">
                  <a:extLst>
                    <a:ext uri="{FF2B5EF4-FFF2-40B4-BE49-F238E27FC236}">
                      <a16:creationId xmlns:a16="http://schemas.microsoft.com/office/drawing/2014/main" id="{71BF260A-18CD-8989-839C-FF3930F35E7F}"/>
                    </a:ext>
                  </a:extLst>
                </p:cNvPr>
                <p:cNvSpPr/>
                <p:nvPr/>
              </p:nvSpPr>
              <p:spPr>
                <a:xfrm>
                  <a:off x="4296000" y="2595709"/>
                  <a:ext cx="3600000" cy="768000"/>
                </a:xfrm>
                <a:prstGeom prst="triangle">
                  <a:avLst/>
                </a:prstGeom>
                <a:solidFill>
                  <a:srgbClr val="BFD6F0"/>
                </a:solidFill>
                <a:ln w="254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36000" rtlCol="0" anchor="b"/>
                <a:lstStyle/>
                <a:p>
                  <a:pPr algn="ctr"/>
                  <a:r>
                    <a:rPr lang="de-DE" sz="1600" b="1" dirty="0">
                      <a:solidFill>
                        <a:schemeClr val="tx1"/>
                      </a:solidFill>
                    </a:rPr>
                    <a:t>Aufsichts-behörde</a:t>
                  </a:r>
                </a:p>
              </p:txBody>
            </p:sp>
          </p:grpSp>
          <p:sp>
            <p:nvSpPr>
              <p:cNvPr id="19" name="Ellipse 18">
                <a:extLst>
                  <a:ext uri="{FF2B5EF4-FFF2-40B4-BE49-F238E27FC236}">
                    <a16:creationId xmlns:a16="http://schemas.microsoft.com/office/drawing/2014/main" id="{B2065B1B-1639-9C8F-5063-29AAC0834146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712219" y="1512000"/>
                <a:ext cx="720000" cy="7200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80000" tIns="180000" rIns="180000" bIns="180000" rtlCol="0" anchor="ctr"/>
              <a:lstStyle/>
              <a:p>
                <a:pPr algn="ctr"/>
                <a:r>
                  <a:rPr lang="de-DE" sz="2400" b="1" dirty="0">
                    <a:solidFill>
                      <a:schemeClr val="bg1"/>
                    </a:solidFill>
                  </a:rPr>
                  <a:t>2</a:t>
                </a:r>
                <a:endParaRPr lang="de-DE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5" name="Gruppieren 14">
              <a:extLst>
                <a:ext uri="{FF2B5EF4-FFF2-40B4-BE49-F238E27FC236}">
                  <a16:creationId xmlns:a16="http://schemas.microsoft.com/office/drawing/2014/main" id="{EF514FEC-7C3E-32C1-9664-77738A482C69}"/>
                </a:ext>
              </a:extLst>
            </p:cNvPr>
            <p:cNvGrpSpPr>
              <a:grpSpLocks noChangeAspect="1"/>
            </p:cNvGrpSpPr>
            <p:nvPr/>
          </p:nvGrpSpPr>
          <p:grpSpPr>
            <a:xfrm rot="300000">
              <a:off x="8472098" y="2652074"/>
              <a:ext cx="863997" cy="1285471"/>
              <a:chOff x="9000005" y="1440000"/>
              <a:chExt cx="1475995" cy="2196000"/>
            </a:xfrm>
          </p:grpSpPr>
          <p:sp>
            <p:nvSpPr>
              <p:cNvPr id="16" name="Rechteck 15">
                <a:extLst>
                  <a:ext uri="{FF2B5EF4-FFF2-40B4-BE49-F238E27FC236}">
                    <a16:creationId xmlns:a16="http://schemas.microsoft.com/office/drawing/2014/main" id="{055763C0-B44B-D4BB-6335-1262DB967267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036000" y="1476000"/>
                <a:ext cx="1440000" cy="21600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80000" tIns="180000" rIns="180000" bIns="180000" rtlCol="0" anchor="ctr"/>
              <a:lstStyle/>
              <a:p>
                <a:pPr algn="ctr"/>
                <a:endParaRPr lang="de-DE" sz="11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Rechteck 16">
                <a:extLst>
                  <a:ext uri="{FF2B5EF4-FFF2-40B4-BE49-F238E27FC236}">
                    <a16:creationId xmlns:a16="http://schemas.microsoft.com/office/drawing/2014/main" id="{2CA8D0B3-B849-2E20-DA89-5A06DBDEFFF0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9000005" y="1440000"/>
                <a:ext cx="1440001" cy="2160003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72000" rIns="72000" bIns="72000" rtlCol="0" anchor="ctr"/>
              <a:lstStyle/>
              <a:p>
                <a:pPr algn="ctr"/>
                <a:r>
                  <a:rPr lang="de-DE" sz="1100" dirty="0">
                    <a:solidFill>
                      <a:schemeClr val="tx1"/>
                    </a:solidFill>
                  </a:rPr>
                  <a:t>Verbands-satzung</a:t>
                </a:r>
              </a:p>
              <a:p>
                <a:pPr algn="ctr"/>
                <a:endParaRPr lang="de-DE" sz="900" dirty="0">
                  <a:solidFill>
                    <a:schemeClr val="tx1"/>
                  </a:solidFill>
                </a:endParaRPr>
              </a:p>
              <a:p>
                <a:pPr algn="ctr"/>
                <a:r>
                  <a:rPr lang="de-DE" sz="1100" dirty="0">
                    <a:solidFill>
                      <a:schemeClr val="tx1"/>
                    </a:solidFill>
                  </a:rPr>
                  <a:t>__________</a:t>
                </a:r>
                <a:br>
                  <a:rPr lang="de-DE" sz="1100" dirty="0">
                    <a:solidFill>
                      <a:schemeClr val="tx1"/>
                    </a:solidFill>
                  </a:rPr>
                </a:br>
                <a:r>
                  <a:rPr lang="de-DE" sz="1100" dirty="0">
                    <a:solidFill>
                      <a:schemeClr val="tx1"/>
                    </a:solidFill>
                  </a:rPr>
                  <a:t>__________</a:t>
                </a:r>
                <a:br>
                  <a:rPr lang="de-DE" sz="1100" dirty="0">
                    <a:solidFill>
                      <a:schemeClr val="tx1"/>
                    </a:solidFill>
                  </a:rPr>
                </a:br>
                <a:r>
                  <a:rPr lang="de-DE" sz="1100" dirty="0">
                    <a:solidFill>
                      <a:schemeClr val="tx1"/>
                    </a:solidFill>
                  </a:rPr>
                  <a:t>__________</a:t>
                </a:r>
                <a:br>
                  <a:rPr lang="de-DE" sz="1100" dirty="0">
                    <a:solidFill>
                      <a:schemeClr val="tx1"/>
                    </a:solidFill>
                  </a:rPr>
                </a:br>
                <a:r>
                  <a:rPr lang="de-DE" sz="1100" dirty="0">
                    <a:solidFill>
                      <a:schemeClr val="tx1"/>
                    </a:solidFill>
                  </a:rPr>
                  <a:t>__________</a:t>
                </a:r>
              </a:p>
            </p:txBody>
          </p:sp>
        </p:grpSp>
      </p:grpSp>
      <p:grpSp>
        <p:nvGrpSpPr>
          <p:cNvPr id="40" name="Gruppieren 39" descr="Bekanntmachung der Genehmigung und der Verbandssatzung durch die Aufsichtsbehörde im dortigen Amtsblatt">
            <a:extLst>
              <a:ext uri="{FF2B5EF4-FFF2-40B4-BE49-F238E27FC236}">
                <a16:creationId xmlns:a16="http://schemas.microsoft.com/office/drawing/2014/main" id="{0E40F78C-58F7-0F8D-62D7-724A9BD9771E}"/>
              </a:ext>
            </a:extLst>
          </p:cNvPr>
          <p:cNvGrpSpPr/>
          <p:nvPr/>
        </p:nvGrpSpPr>
        <p:grpSpPr>
          <a:xfrm>
            <a:off x="9450000" y="2988325"/>
            <a:ext cx="2104538" cy="3119360"/>
            <a:chOff x="9415462" y="2988325"/>
            <a:chExt cx="2104538" cy="3119360"/>
          </a:xfrm>
        </p:grpSpPr>
        <p:grpSp>
          <p:nvGrpSpPr>
            <p:cNvPr id="34" name="Gruppieren 33">
              <a:extLst>
                <a:ext uri="{FF2B5EF4-FFF2-40B4-BE49-F238E27FC236}">
                  <a16:creationId xmlns:a16="http://schemas.microsoft.com/office/drawing/2014/main" id="{682ABC4E-381E-F1BB-FB6F-0B96BA26651F}"/>
                </a:ext>
              </a:extLst>
            </p:cNvPr>
            <p:cNvGrpSpPr/>
            <p:nvPr/>
          </p:nvGrpSpPr>
          <p:grpSpPr>
            <a:xfrm>
              <a:off x="9720000" y="3420000"/>
              <a:ext cx="1800000" cy="2687685"/>
              <a:chOff x="9158043" y="3178444"/>
              <a:chExt cx="1800000" cy="2687685"/>
            </a:xfrm>
          </p:grpSpPr>
          <p:grpSp>
            <p:nvGrpSpPr>
              <p:cNvPr id="33" name="Gruppieren 32">
                <a:extLst>
                  <a:ext uri="{FF2B5EF4-FFF2-40B4-BE49-F238E27FC236}">
                    <a16:creationId xmlns:a16="http://schemas.microsoft.com/office/drawing/2014/main" id="{E6CFDA9D-64D0-0537-D618-3FFD3A4F3379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9158043" y="3178444"/>
                <a:ext cx="1800000" cy="2687685"/>
                <a:chOff x="9158043" y="3178444"/>
                <a:chExt cx="862084" cy="1287228"/>
              </a:xfrm>
            </p:grpSpPr>
            <p:sp>
              <p:nvSpPr>
                <p:cNvPr id="27" name="Rechteck 26">
                  <a:extLst>
                    <a:ext uri="{FF2B5EF4-FFF2-40B4-BE49-F238E27FC236}">
                      <a16:creationId xmlns:a16="http://schemas.microsoft.com/office/drawing/2014/main" id="{130AC6FA-0B76-AA1C-9698-00251D77AE0C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 rot="300000">
                  <a:off x="9177200" y="3201274"/>
                  <a:ext cx="842927" cy="1264398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180000" tIns="180000" rIns="180000" bIns="180000" rtlCol="0" anchor="ctr"/>
                <a:lstStyle/>
                <a:p>
                  <a:pPr algn="ctr"/>
                  <a:endParaRPr lang="de-DE" sz="11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8" name="Rechteck 27">
                  <a:extLst>
                    <a:ext uri="{FF2B5EF4-FFF2-40B4-BE49-F238E27FC236}">
                      <a16:creationId xmlns:a16="http://schemas.microsoft.com/office/drawing/2014/main" id="{EF8D2526-3F2D-2AD6-3F2B-3E33D0091378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 rot="300000">
                  <a:off x="9158043" y="3178444"/>
                  <a:ext cx="842927" cy="12643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72000" tIns="72000" rIns="72000" bIns="72000" rtlCol="0" anchor="t"/>
                <a:lstStyle/>
                <a:p>
                  <a:pPr algn="ctr"/>
                  <a:r>
                    <a:rPr lang="de-DE" sz="1100" b="1" dirty="0">
                      <a:solidFill>
                        <a:schemeClr val="tx1"/>
                      </a:solidFill>
                    </a:rPr>
                    <a:t>Amtsblatt der</a:t>
                  </a:r>
                  <a:br>
                    <a:rPr lang="de-DE" sz="1100" b="1" dirty="0">
                      <a:solidFill>
                        <a:schemeClr val="tx1"/>
                      </a:solidFill>
                    </a:rPr>
                  </a:br>
                  <a:r>
                    <a:rPr lang="de-DE" sz="1100" b="1" dirty="0">
                      <a:solidFill>
                        <a:schemeClr val="tx1"/>
                      </a:solidFill>
                    </a:rPr>
                    <a:t>Aufsichtsbehörde</a:t>
                  </a:r>
                </a:p>
                <a:p>
                  <a:pPr algn="ctr"/>
                  <a:endParaRPr lang="de-DE" sz="900" dirty="0">
                    <a:solidFill>
                      <a:schemeClr val="tx1"/>
                    </a:solidFill>
                  </a:endParaRPr>
                </a:p>
                <a:p>
                  <a:pPr algn="ctr"/>
                  <a:r>
                    <a:rPr lang="de-DE" sz="1100" dirty="0">
                      <a:solidFill>
                        <a:schemeClr val="tx1"/>
                      </a:solidFill>
                    </a:rPr>
                    <a:t>____________________</a:t>
                  </a:r>
                  <a:br>
                    <a:rPr lang="de-DE" sz="1100" dirty="0">
                      <a:solidFill>
                        <a:schemeClr val="tx1"/>
                      </a:solidFill>
                    </a:rPr>
                  </a:br>
                  <a:r>
                    <a:rPr lang="de-DE" sz="1100" dirty="0">
                      <a:solidFill>
                        <a:schemeClr val="tx1"/>
                      </a:solidFill>
                    </a:rPr>
                    <a:t>____________________</a:t>
                  </a:r>
                </a:p>
              </p:txBody>
            </p:sp>
          </p:grpSp>
          <p:grpSp>
            <p:nvGrpSpPr>
              <p:cNvPr id="32" name="Gruppieren 31">
                <a:extLst>
                  <a:ext uri="{FF2B5EF4-FFF2-40B4-BE49-F238E27FC236}">
                    <a16:creationId xmlns:a16="http://schemas.microsoft.com/office/drawing/2014/main" id="{B72E739E-510F-EABF-A33B-24A8956761F1}"/>
                  </a:ext>
                </a:extLst>
              </p:cNvPr>
              <p:cNvGrpSpPr/>
              <p:nvPr/>
            </p:nvGrpSpPr>
            <p:grpSpPr>
              <a:xfrm>
                <a:off x="9627001" y="4250886"/>
                <a:ext cx="862084" cy="1287228"/>
                <a:chOff x="9310443" y="3330844"/>
                <a:chExt cx="862084" cy="1287228"/>
              </a:xfrm>
            </p:grpSpPr>
            <p:sp>
              <p:nvSpPr>
                <p:cNvPr id="30" name="Rechteck 29">
                  <a:extLst>
                    <a:ext uri="{FF2B5EF4-FFF2-40B4-BE49-F238E27FC236}">
                      <a16:creationId xmlns:a16="http://schemas.microsoft.com/office/drawing/2014/main" id="{D3984A78-A51D-2EC7-8FE0-40B304A85EFB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 rot="300000">
                  <a:off x="9329600" y="3353674"/>
                  <a:ext cx="842927" cy="1264398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180000" tIns="180000" rIns="180000" bIns="180000" rtlCol="0" anchor="ctr"/>
                <a:lstStyle/>
                <a:p>
                  <a:pPr algn="ctr"/>
                  <a:endParaRPr lang="de-DE" sz="11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31" name="Rechteck 30">
                  <a:extLst>
                    <a:ext uri="{FF2B5EF4-FFF2-40B4-BE49-F238E27FC236}">
                      <a16:creationId xmlns:a16="http://schemas.microsoft.com/office/drawing/2014/main" id="{BC272659-9137-1B07-6098-8F665C7E9508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 rot="300000">
                  <a:off x="9310443" y="3330844"/>
                  <a:ext cx="842927" cy="12643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72000" tIns="72000" rIns="72000" bIns="72000" rtlCol="0" anchor="ctr"/>
                <a:lstStyle/>
                <a:p>
                  <a:pPr algn="ctr"/>
                  <a:r>
                    <a:rPr lang="de-DE" sz="1100" dirty="0">
                      <a:solidFill>
                        <a:schemeClr val="tx1"/>
                      </a:solidFill>
                    </a:rPr>
                    <a:t>Verbands-satzung</a:t>
                  </a:r>
                </a:p>
                <a:p>
                  <a:pPr algn="ctr"/>
                  <a:endParaRPr lang="de-DE" sz="900" dirty="0">
                    <a:solidFill>
                      <a:schemeClr val="tx1"/>
                    </a:solidFill>
                  </a:endParaRPr>
                </a:p>
                <a:p>
                  <a:pPr algn="ctr"/>
                  <a:r>
                    <a:rPr lang="de-DE" sz="1100" dirty="0">
                      <a:solidFill>
                        <a:schemeClr val="tx1"/>
                      </a:solidFill>
                    </a:rPr>
                    <a:t>__________</a:t>
                  </a:r>
                  <a:br>
                    <a:rPr lang="de-DE" sz="1100" dirty="0">
                      <a:solidFill>
                        <a:schemeClr val="tx1"/>
                      </a:solidFill>
                    </a:rPr>
                  </a:br>
                  <a:r>
                    <a:rPr lang="de-DE" sz="1100" dirty="0">
                      <a:solidFill>
                        <a:schemeClr val="tx1"/>
                      </a:solidFill>
                    </a:rPr>
                    <a:t>__________</a:t>
                  </a:r>
                  <a:br>
                    <a:rPr lang="de-DE" sz="1100" dirty="0">
                      <a:solidFill>
                        <a:schemeClr val="tx1"/>
                      </a:solidFill>
                    </a:rPr>
                  </a:br>
                  <a:r>
                    <a:rPr lang="de-DE" sz="1100" dirty="0">
                      <a:solidFill>
                        <a:schemeClr val="tx1"/>
                      </a:solidFill>
                    </a:rPr>
                    <a:t>__________</a:t>
                  </a:r>
                  <a:br>
                    <a:rPr lang="de-DE" sz="1100" dirty="0">
                      <a:solidFill>
                        <a:schemeClr val="tx1"/>
                      </a:solidFill>
                    </a:rPr>
                  </a:br>
                  <a:r>
                    <a:rPr lang="de-DE" sz="1100" dirty="0">
                      <a:solidFill>
                        <a:schemeClr val="tx1"/>
                      </a:solidFill>
                    </a:rPr>
                    <a:t>__________</a:t>
                  </a:r>
                </a:p>
              </p:txBody>
            </p:sp>
          </p:grpSp>
        </p:grpSp>
        <p:sp>
          <p:nvSpPr>
            <p:cNvPr id="35" name="Ellipse 34">
              <a:extLst>
                <a:ext uri="{FF2B5EF4-FFF2-40B4-BE49-F238E27FC236}">
                  <a16:creationId xmlns:a16="http://schemas.microsoft.com/office/drawing/2014/main" id="{771118BA-D632-8A44-2C2C-E4ACF97EEDC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415462" y="2988325"/>
              <a:ext cx="720000" cy="7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180000" rIns="180000" bIns="180000" rtlCol="0" anchor="ctr"/>
            <a:lstStyle/>
            <a:p>
              <a:pPr algn="ctr"/>
              <a:r>
                <a:rPr lang="de-DE" sz="2400" b="1" dirty="0">
                  <a:solidFill>
                    <a:schemeClr val="bg1"/>
                  </a:solidFill>
                </a:rPr>
                <a:t>3</a:t>
              </a:r>
              <a:endParaRPr lang="de-DE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6" name="Pfeil: gebogen 35">
            <a:extLst>
              <a:ext uri="{FF2B5EF4-FFF2-40B4-BE49-F238E27FC236}">
                <a16:creationId xmlns:a16="http://schemas.microsoft.com/office/drawing/2014/main" id="{97C82917-F297-4579-E9CB-2F1AAAE58455}"/>
              </a:ext>
            </a:extLst>
          </p:cNvPr>
          <p:cNvSpPr/>
          <p:nvPr/>
        </p:nvSpPr>
        <p:spPr>
          <a:xfrm>
            <a:off x="1440000" y="1800000"/>
            <a:ext cx="2700000" cy="1260000"/>
          </a:xfrm>
          <a:prstGeom prst="ben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pPr algn="ctr"/>
            <a:endParaRPr lang="de-DE" dirty="0">
              <a:solidFill>
                <a:schemeClr val="accent3"/>
              </a:solidFill>
            </a:endParaRPr>
          </a:p>
        </p:txBody>
      </p:sp>
      <p:sp>
        <p:nvSpPr>
          <p:cNvPr id="37" name="Pfeil: gebogen 36">
            <a:extLst>
              <a:ext uri="{FF2B5EF4-FFF2-40B4-BE49-F238E27FC236}">
                <a16:creationId xmlns:a16="http://schemas.microsoft.com/office/drawing/2014/main" id="{067DABF4-57E7-52AC-19F7-38C367905578}"/>
              </a:ext>
            </a:extLst>
          </p:cNvPr>
          <p:cNvSpPr/>
          <p:nvPr/>
        </p:nvSpPr>
        <p:spPr>
          <a:xfrm rot="5400000">
            <a:off x="9000000" y="1260000"/>
            <a:ext cx="1260000" cy="2700000"/>
          </a:xfrm>
          <a:prstGeom prst="ben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pPr algn="ctr"/>
            <a:endParaRPr lang="de-DE" dirty="0">
              <a:solidFill>
                <a:schemeClr val="accent3"/>
              </a:solidFill>
            </a:endParaRP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4C72A785-E6F0-7D33-30B2-37F70B17836F}"/>
              </a:ext>
            </a:extLst>
          </p:cNvPr>
          <p:cNvSpPr txBox="1"/>
          <p:nvPr/>
        </p:nvSpPr>
        <p:spPr>
          <a:xfrm>
            <a:off x="4476000" y="5310000"/>
            <a:ext cx="3240000" cy="720000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marR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800"/>
              </a:spcAft>
              <a:buClr>
                <a:srgbClr val="0080C5"/>
              </a:buClr>
              <a:buSzTx/>
              <a:tabLst/>
            </a:pPr>
            <a:r>
              <a:rPr kumimoji="0" lang="de-DE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Ebrima"/>
                <a:ea typeface="+mn-ea"/>
                <a:cs typeface="+mn-cs"/>
              </a:rPr>
              <a:t>Der Zweckverband entsteht am</a:t>
            </a:r>
            <a:br>
              <a:rPr kumimoji="0" lang="de-DE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Ebrima"/>
                <a:ea typeface="+mn-ea"/>
                <a:cs typeface="+mn-cs"/>
              </a:rPr>
            </a:br>
            <a:r>
              <a:rPr kumimoji="0" lang="de-DE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Ebrima"/>
                <a:ea typeface="+mn-ea"/>
                <a:cs typeface="+mn-cs"/>
              </a:rPr>
              <a:t>Tag nach der Bekanntmachung …</a:t>
            </a:r>
            <a:br>
              <a:rPr kumimoji="0" lang="de-DE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Ebrima"/>
                <a:ea typeface="+mn-ea"/>
                <a:cs typeface="+mn-cs"/>
              </a:rPr>
            </a:br>
            <a:r>
              <a:rPr kumimoji="0" lang="de-DE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Ebrima"/>
                <a:ea typeface="+mn-ea"/>
                <a:cs typeface="+mn-cs"/>
              </a:rPr>
              <a:t>(Art. 21 Abs. 1 Satz 2 KommZG)</a:t>
            </a:r>
          </a:p>
        </p:txBody>
      </p:sp>
      <p:sp>
        <p:nvSpPr>
          <p:cNvPr id="39" name="Pfeil: nach rechts 38">
            <a:extLst>
              <a:ext uri="{FF2B5EF4-FFF2-40B4-BE49-F238E27FC236}">
                <a16:creationId xmlns:a16="http://schemas.microsoft.com/office/drawing/2014/main" id="{ED858534-A365-391C-993F-F05A086EA524}"/>
              </a:ext>
            </a:extLst>
          </p:cNvPr>
          <p:cNvSpPr/>
          <p:nvPr/>
        </p:nvSpPr>
        <p:spPr>
          <a:xfrm rot="10800000">
            <a:off x="8100000" y="5400000"/>
            <a:ext cx="1080000" cy="540000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pPr algn="ctr"/>
            <a:endParaRPr lang="de-DE" dirty="0">
              <a:solidFill>
                <a:schemeClr val="bg1"/>
              </a:solidFill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910E11D1-3BD2-03B9-9A13-14ADFA88BC12}"/>
              </a:ext>
            </a:extLst>
          </p:cNvPr>
          <p:cNvSpPr txBox="1"/>
          <p:nvPr/>
        </p:nvSpPr>
        <p:spPr>
          <a:xfrm>
            <a:off x="518400" y="3157699"/>
            <a:ext cx="2160000" cy="540000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marR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800"/>
              </a:spcAft>
              <a:buClr>
                <a:srgbClr val="0080C5"/>
              </a:buClr>
              <a:buSzTx/>
              <a:tabLst/>
            </a:pPr>
            <a:r>
              <a:rPr kumimoji="0" lang="de-DE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Ebrima"/>
                <a:ea typeface="+mn-ea"/>
                <a:cs typeface="+mn-cs"/>
              </a:rPr>
              <a:t>Beschlussfassung </a:t>
            </a:r>
            <a:br>
              <a:rPr kumimoji="0" lang="de-DE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Ebrima"/>
                <a:ea typeface="+mn-ea"/>
                <a:cs typeface="+mn-cs"/>
              </a:rPr>
            </a:br>
            <a:r>
              <a:rPr kumimoji="0" lang="de-DE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Ebrima"/>
                <a:ea typeface="+mn-ea"/>
                <a:cs typeface="+mn-cs"/>
              </a:rPr>
              <a:t>durch alle Beteiligen</a:t>
            </a:r>
          </a:p>
        </p:txBody>
      </p:sp>
    </p:spTree>
    <p:extLst>
      <p:ext uri="{BB962C8B-B14F-4D97-AF65-F5344CB8AC3E}">
        <p14:creationId xmlns:p14="http://schemas.microsoft.com/office/powerpoint/2010/main" val="3679426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/>
      <p:bldP spid="39" grpId="0" animBg="1"/>
    </p:bldLst>
  </p:timing>
</p:sld>
</file>

<file path=ppt/theme/theme1.xml><?xml version="1.0" encoding="utf-8"?>
<a:theme xmlns:a="http://schemas.openxmlformats.org/drawingml/2006/main" name="BVS Master">
  <a:themeElements>
    <a:clrScheme name="Benutzerdefiniert 9">
      <a:dk1>
        <a:srgbClr val="000000"/>
      </a:dk1>
      <a:lt1>
        <a:srgbClr val="FFFFFF"/>
      </a:lt1>
      <a:dk2>
        <a:srgbClr val="0080C5"/>
      </a:dk2>
      <a:lt2>
        <a:srgbClr val="FFFFFF"/>
      </a:lt2>
      <a:accent1>
        <a:srgbClr val="0080C5"/>
      </a:accent1>
      <a:accent2>
        <a:srgbClr val="000000"/>
      </a:accent2>
      <a:accent3>
        <a:srgbClr val="5B95BF"/>
      </a:accent3>
      <a:accent4>
        <a:srgbClr val="AAAAAA"/>
      </a:accent4>
      <a:accent5>
        <a:srgbClr val="FBE445"/>
      </a:accent5>
      <a:accent6>
        <a:srgbClr val="F4911A"/>
      </a:accent6>
      <a:hlink>
        <a:srgbClr val="000000"/>
      </a:hlink>
      <a:folHlink>
        <a:srgbClr val="000000"/>
      </a:folHlink>
    </a:clrScheme>
    <a:fontScheme name="BVS">
      <a:majorFont>
        <a:latin typeface="Ebrima"/>
        <a:ea typeface=""/>
        <a:cs typeface=""/>
      </a:majorFont>
      <a:minorFont>
        <a:latin typeface="Ebri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lIns="180000" tIns="180000" rIns="180000" bIns="180000" rtlCol="0" anchor="ctr"/>
      <a:lstStyle>
        <a:defPPr algn="ctr">
          <a:defRPr dirty="0">
            <a:solidFill>
              <a:schemeClr val="bg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 marL="252000" marR="0" indent="-252000" algn="l" defTabSz="914400" rtl="0" eaLnBrk="1" fontAlgn="auto" latinLnBrk="0" hangingPunct="1">
          <a:lnSpc>
            <a:spcPct val="90000"/>
          </a:lnSpc>
          <a:spcBef>
            <a:spcPts val="0"/>
          </a:spcBef>
          <a:spcAft>
            <a:spcPts val="1800"/>
          </a:spcAft>
          <a:buClr>
            <a:srgbClr val="0080C5"/>
          </a:buClr>
          <a:buSzTx/>
          <a:buFont typeface="Wingdings" panose="05000000000000000000" pitchFamily="2" charset="2"/>
          <a:buChar char=""/>
          <a:tabLst/>
          <a:defRPr kumimoji="0" sz="1600" b="0" i="0" u="none" strike="noStrike" kern="1200" cap="none" spc="0" normalizeH="0" baseline="0" noProof="0" dirty="0" smtClean="0">
            <a:ln>
              <a:noFill/>
            </a:ln>
            <a:solidFill>
              <a:srgbClr val="000000"/>
            </a:solidFill>
            <a:effectLst/>
            <a:uLnTx/>
            <a:uFillTx/>
            <a:latin typeface="Ebrima"/>
            <a:ea typeface="+mn-ea"/>
            <a:cs typeface="+mn-cs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7C64748B88E4F4A81E78C320064AA18" ma:contentTypeVersion="12" ma:contentTypeDescription="Ein neues Dokument erstellen." ma:contentTypeScope="" ma:versionID="030c806bb844dbc6743035c73de650d5">
  <xsd:schema xmlns:xsd="http://www.w3.org/2001/XMLSchema" xmlns:xs="http://www.w3.org/2001/XMLSchema" xmlns:p="http://schemas.microsoft.com/office/2006/metadata/properties" xmlns:ns2="e1a9e197-d112-4abb-aa0c-4ed035d690a3" xmlns:ns3="5d4c14f1-5e26-4315-944b-e10ebb29e5be" targetNamespace="http://schemas.microsoft.com/office/2006/metadata/properties" ma:root="true" ma:fieldsID="edc12508df06b8b59217537d444514bb" ns2:_="" ns3:_="">
    <xsd:import namespace="e1a9e197-d112-4abb-aa0c-4ed035d690a3"/>
    <xsd:import namespace="5d4c14f1-5e26-4315-944b-e10ebb29e5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a9e197-d112-4abb-aa0c-4ed035d690a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c14f1-5e26-4315-944b-e10ebb29e5b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DD0435E-17C6-4268-B796-FB4F93252C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a9e197-d112-4abb-aa0c-4ed035d690a3"/>
    <ds:schemaRef ds:uri="5d4c14f1-5e26-4315-944b-e10ebb29e5b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5578B17-5A7F-418E-A017-97577163BF64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41461F69-3645-4044-95E7-589269353A2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</Words>
  <Application>Microsoft Office PowerPoint</Application>
  <PresentationFormat>Breitbild</PresentationFormat>
  <Paragraphs>21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Calibri</vt:lpstr>
      <vt:lpstr>Ebrima</vt:lpstr>
      <vt:lpstr>Wingdings</vt:lpstr>
      <vt:lpstr>BVS Master</vt:lpstr>
      <vt:lpstr>Zweckverbände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Julia Gutschmidt</dc:creator>
  <cp:lastModifiedBy>Michael Stötzel</cp:lastModifiedBy>
  <cp:revision>261</cp:revision>
  <dcterms:created xsi:type="dcterms:W3CDTF">2020-04-20T09:44:30Z</dcterms:created>
  <dcterms:modified xsi:type="dcterms:W3CDTF">2023-04-19T18:42:54Z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0x010100B7C64748B88E4F4A81E78C320064AA18</vt:lpwstr>
  </property>
</Properties>
</file>