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7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26129433" val="1218" rev64="64" revOS="3"/>
      <pr:smFileRevision xmlns:pr="smNativeData" xmlns="smNativeData" dt="1726129433" val="101"/>
      <pr:guideOptions xmlns:pr="smNativeData" xmlns="smNativeData" dt="1726129433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40" d="100"/>
          <a:sy n="40" d="100"/>
        </p:scale>
        <p:origin x="374" y="4260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5" d="100"/>
        <a:sy n="25" d="100"/>
      </p:scale>
      <p:origin x="0" y="0"/>
    </p:cViewPr>
  </p:sorterViewPr>
  <p:notesViewPr>
    <p:cSldViewPr snapToObjects="1" showGuides="1">
      <p:cViewPr>
        <p:scale>
          <a:sx n="40" d="100"/>
          <a:sy n="40" d="100"/>
        </p:scale>
        <p:origin x="374" y="426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CTa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5C2854AC-E2B1-7DA2-FF90-14F71ADE0941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DHng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Aou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BOD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4E7A014-5AF9-B256-B75F-AC03EE1141F9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5103FC1-8F98-45C9-D6A8-799C71E6202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E7F406A-24F3-2AB6-BDC7-D2E30E894B87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C16A940-0E81-435F-CFAE-F80AE7E039A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4E48436-7889-B172-C75C-8E27CA1231DB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C3DB1F-51E0-962D-AE7B-A778953558F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846ACDC-92D5-135A-9BFE-640FE2B06D31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5884BF-F1B1-0D72-FFE0-0727CAAE095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05BE79C-D2AD-0E11-E3E3-2444A9AD1571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E90283-CDD1-BCF4-9F51-3BA14C1F696E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DAACE66-2890-FF38-DE12-DE6D805C288B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544436-78DB-01B2-95EC-8EE70AA263DB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515F254-1AB8-4004-F6AD-EC51BCE300B9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CF8C279-3781-AD34-CF40-C1618C0E3994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0F436-78D9-5502-97B8-8E57BAF661DB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2B2B12E-608F-E747-C10A-9612FF4437C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33C723-6DD8-6631-968B-9B6489C560CE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A7B80BA-F4A7-2E76-E9C3-0223CE8D1F57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E528E6A-24A3-0778-EDEA-D22DC0A41B87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8F9B30-7E8B-DA6D-C537-8838D57933D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2C76AAE-E0EF-929C-A17F-16C924315743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ABADBE8-A697-EF2D-D902-5078954C2F0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6AF88C1-8F8B-FA7E-C517-792BC659332C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747DCC6A-2499-283A-D7C5-D26F828B218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1E453D5-9BFC-B1A5-B25C-6DF01D12443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GaXiZh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gQcAAM0MAACvDQAAGRIAAAAAAAAmAAAACAAAAP//////////MAAAABQAAAAAAAAAAAD//wAAAQAAAP//AAABAA=="/>
              </a:ext>
            </a:extLst>
          </p:cNvSpPr>
          <p:nvPr/>
        </p:nvSpPr>
        <p:spPr>
          <a:xfrm>
            <a:off x="1219835" y="2080895"/>
            <a:ext cx="1004570" cy="86106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AutoForm1"/>
          <p:cNvSpPr>
            <a:extLst>
              <a:ext uri="smNativeData">
                <pr:smNativeData xmlns:pr="smNativeData" xmlns="smNativeData" val="SMDATA_16_GaXiZhMAAAAlAAAAqwAAAA8BAAAAkAAAAEgAAACQAAAASAAAAAAAAAAAAAAAAAAAAAEAAABQAAAAVlVVVVVV1T8AAAAAAAAAAA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CPDA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vxQAAFUQAADPGwAAgxYAAAAAAAAmAAAACAAAAP//////////MAAAABQAAAAAAAAAAAD//wAAAQAAAP//AAABAA=="/>
              </a:ext>
            </a:extLst>
          </p:cNvSpPr>
          <p:nvPr/>
        </p:nvSpPr>
        <p:spPr>
          <a:xfrm>
            <a:off x="3372485" y="2654935"/>
            <a:ext cx="1148080" cy="1004570"/>
          </a:xfrm>
          <a:prstGeom prst="snip2SameRect">
            <a:avLst>
              <a:gd name="adj1" fmla="val 19048"/>
              <a:gd name="adj2" fmla="val 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AutoForm2"/>
          <p:cNvSpPr>
            <a:extLst>
              <a:ext uri="smNativeData">
                <pr:smNativeData xmlns:pr="smNativeData" xmlns="smNativeData" val="SMDATA_16_GaXiZhMAAAAlAAAAsAAAAA8BAAAAkAAAAEgAAACQAAAASAAAAAAAAAAAAAAAAAAAAAEAAABQAAAAVlVVVVVV1T8AAAAAAAAAAA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iAAAIoSAABCKwAARxgAAAAAAAAmAAAACAAAAP//////////MAAAABQAAAAAAAAAAAD//wAAAQAAAP//AAABAA=="/>
              </a:ext>
            </a:extLst>
          </p:cNvSpPr>
          <p:nvPr/>
        </p:nvSpPr>
        <p:spPr>
          <a:xfrm>
            <a:off x="5309870" y="3013710"/>
            <a:ext cx="1722120" cy="932815"/>
          </a:xfrm>
          <a:prstGeom prst="round2DiagRect">
            <a:avLst>
              <a:gd name="adj1" fmla="val 30769"/>
              <a:gd name="adj2" fmla="val 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</p:bldLst>
    <p:extLst>
      <p:ext uri="smNativeData">
        <pr:smNativeData xmlns:pr="smNativeData" xmlns="smNativeData" val="GaXiZgMAAAAFAAAA/f///wEAAAABAAAAAAAAAAAAAAAAAAAAAAAAAAkAAAD9////AQAAAAQAAAAQAAAAAAAAAAAAAAAAAAAADgAAAP3///8BAAAAAgAAAAQA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fred</cp:lastModifiedBy>
  <cp:revision>0</cp:revision>
  <dcterms:created xsi:type="dcterms:W3CDTF">2024-09-12T08:17:36Z</dcterms:created>
  <dcterms:modified xsi:type="dcterms:W3CDTF">2024-09-12T08:23:53Z</dcterms:modified>
</cp:coreProperties>
</file>