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48" r:id="rId5"/>
  </p:sldMasterIdLst>
  <p:sldIdLst>
    <p:sldId id="256" r:id="rId6"/>
  </p:sldIdLst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r:smAppRevision xmlns:pr="smNativeData" dt="1533628165" val="933" rev64="64" revOS="3"/>
  <pr:smFileRevision xmlns:pr="smNativeData" dt="1533628165" val="101"/>
  <p:showPr showNarration="1">
    <p:penClr>
      <a:srgbClr val="0000FF"/>
    </p:penClr>
  </p:showPr>
  <p:extLst>
    <p:ext uri="smNativeData">
      <pr:guideOptions xmlns:pr="smNativeData" dt="1533628165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100" d="100"/>
          <a:sy n="100" d="100"/>
        </p:scale>
        <p:origin x="512" y="210"/>
      </p:cViewPr>
      <p:guideLst x="0" y="0"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2" d="100"/>
        <a:sy n="22" d="100"/>
      </p:scale>
      <p:origin x="0" y="0"/>
    </p:cViewPr>
  </p:sorterViewPr>
  <p:notesViewPr>
    <p:cSldViewPr snapToObjects="1" showGuides="1">
      <p:cViewPr>
        <p:scale>
          <a:sx n="100" d="100"/>
          <a:sy n="100" d="100"/>
        </p:scale>
        <p:origin x="512" y="210"/>
      </p:cViewPr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BAAAGg0AAAg0AAAmFgAAEAAAACYAAAAIAAAAAQAAAAAAAAA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AnLw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wCAAA6BcAANAvAACwIgAAEAAAACYAAAAIAAAAAYAAAAAAAAA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Master-Untertitelstil durch Klicken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A1CE143-0DC7-4917-89A4-FB42AFEA7FAE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DLOg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B8444E6-A886-D1B2-C83C-5EE70A723E0B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E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FBE37A1-EF82-EBC1-CC06-199479483A4C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c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856CC04-4A95-033A-DBEE-BC6F82A02DE9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yBAAAHBsAAEI0AAB9IwAAEAAAACYAAAAIAAAAgYAAAAAAAAA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anchor="t">
            <a:prstTxWarp prst="textNoShape">
              <a:avLst/>
            </a:prstTxWarp>
          </a:bodyPr>
          <a:lstStyle>
            <a:lvl1pPr algn="l">
              <a:defRPr sz="4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BU9p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yBAAA4REAAEI0AAAcGwAAEAAAACYAAAAIAAAAgYAAAAAAAAA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0C5736F-21BD-9085-F37D-D7D03D330582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ZCJxI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09594EF-A1AD-C062-E32D-5737DA631502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RLjqw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zOA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KgbAACwJQAAEAAAACYAAAAIAAAAAYAAAAAAAAA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YHAAA2AkAAHA1AACwJQAAEAAAACYAAAAIAAAAAYAAAAAAAAA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DzXw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02639BA-F4DD-73CF-939E-029A77D06557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AF4C176-38F7-A137-B94C-CE628F024F9B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3_BU9p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fRs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cQkAAKobAABhDQAAEAAAACYAAAAIAAAAgYAAAAAAAAA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QAvkY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YQ0AAKobAACwJQAAEAAAACYAAAAIAAAAAYAAAAAAAAA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3_BU9p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HAAAcQkAAHA1AABhDQAAEAAAACYAAAAIAAAAgYAAAAAAAAA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dJTts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CWHAAAYQ0AAHA1AACwJQAAEAAAACYAAAAIAAAAAYAAAAAAAAA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AEA85FA-B4B7-BF73-F952-4226CB1C0F17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5pwME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B596A5B-1586-0C9C-C8E1-E3C924AF3EB6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AZ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DYZQ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18D790D-43CC-D88F-8235-B5DA377B74E0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lAY8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dBEu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E07E88-C6D3-B588-9D58-30DD30166B65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723237A-34CA-76D5-849B-C2806DD57297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J9Cz+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16B9852-1CFC-3E6E-B2D3-EA3BD69D44BF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ZN3BY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rgEAAFIVAADUCAAAEAAAACYAAAAIAAAAgYAAAAAAAAA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+FQAArgEAAHA1AACwJQAAEAAAACYAAAAIAAAAAYAAAAAAAAA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1AgAAFIVAACwJQAAEAAAACYAAAAIAAAAAYAAAAAAAAA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D1172F1-BFD0-4484-9EA9-49D13CE7681C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g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B7D1976-38A6-28EF-E8C5-CEBA578B1E9B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g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iB0AAMYsAAAEIQAAEAAAACYAAAAIAAAAgYAAAAAAAAA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g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xgMAAMYsAAAWHQAAEAAAACYAAAAIAAAAAYAAAAAAAAA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E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GCwAABCEAAMYsAAD4JQAAEAAAACYAAAAIAAAAAYAAAAAAAAA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2144574-3ABF-41B3-F1AC-CCE60BE20799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5lFO0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092901-4FD7-5CDF-99B1-B98A67FF6FEC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QAI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DkZQ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EAAAACYAAAAIAAAAAgAAAAAAAAA="/>
              </a:ext>
            </a:extLst>
          </p:cNvSpPr>
          <p:nvPr>
            <p:ph idx="1"/>
          </p:nvPr>
        </p:nvSpPr>
        <p:spPr/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Y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22B1C37-79CF-7EEA-8193-8FBF52DD77D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E66D55B-15D3-3323-9DDE-E3769B906BB6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fSA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IKAAAsAEAAHA1AACwJQAAEAAAACYAAAAIAAAAgwAAAAAAAAA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NgnAACwJQAAEAAAACYAAAAIAAAAAwAAAAAAAAA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tHzi4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AAAAAAAAAAA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76E144E-00CA-3BE2-84D6-F6B75A9872A3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lIvmk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L9EB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608EC2D-639B-5D1A-D5B0-954FA2FE23C0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aOA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sAEAAHA1AAC4CAAAEAAAACYAAAAIAAAA//////////8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BU9pW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AZ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2AkAAHA1AACwJQAAEAAAACYAAAAIAAAA//////////8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QAgAAGycAAPAPAABZKQAAEAAAACYAAAAIAAAA//////////8="/>
              </a:ext>
            </a:extLst>
          </p:cNvSpPr>
          <p:nvPr>
            <p:ph type="dt" sz="quarter" idx="2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542EC77A-34B9-7B31-F796-C26489D80197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DB2IwM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4EwAAGycAAAglAABZKQAAEAAAACYAAAAIAAAA//////////8="/>
              </a:ext>
            </a:extLst>
          </p:cNvSpPr>
          <p:nvPr>
            <p:ph type="ftr" sz="quarter" idx="3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val="SMDATA_13_BU9pWx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IAcw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QKAAAGycAAHA1AABZKQAAEAAAACYAAAAIAAAA//////////8="/>
              </a:ext>
            </a:extLst>
          </p:cNvSpPr>
          <p:nvPr>
            <p:ph type="sldNum" sz="quarter" idx="4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1006B4D2-9CFD-5342-B3BE-6A17FAF0453F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spc="0" baseline="0">
          <a:solidFill>
            <a:schemeClr val="tx2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9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spc="0" baseline="0">
          <a:solidFill>
            <a:schemeClr val="tx1"/>
          </a:solidFill>
          <a:effectLst/>
          <a:txBgFill val="auto"/>
          <a:latin typeface="Basic Sans" pitchFamily="1" charset="0"/>
          <a:ea typeface="Basic Roman" pitchFamily="1" charset="0"/>
          <a:cs typeface="Basic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Form1"/>
          <p:cNvSpPr>
            <a:extLst>
              <a:ext uri="smNativeData">
                <pr:smNativeData xmlns:pr="smNativeData" val="SMDATA_13_BU9pWxMAAAAlAAAAaA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VCQAAgQcAAKEVAABdEAAAEAAAACYAAAAIAAAA//////////8="/>
              </a:ext>
            </a:extLst>
          </p:cNvSpPr>
          <p:nvPr/>
        </p:nvSpPr>
        <p:spPr>
          <a:xfrm>
            <a:off x="1598295" y="1219835"/>
            <a:ext cx="1917700" cy="1440180"/>
          </a:xfrm>
          <a:prstGeom prst="trapezoid">
            <a:avLst>
              <a:gd name="adj" fmla="val 5000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AutoForm2"/>
          <p:cNvSpPr>
            <a:extLst>
              <a:ext uri="smNativeData">
                <pr:smNativeData xmlns:pr="smNativeData" val="SMDATA_13_BU9pWxMAAAAlAAAAaAAAAA8BAAAAkAAAAEgAAACQAAAASAAAAAAAAAAA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LBBRwU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YHQAACQYAAHQmAADVEQAAEAAAACYAAAAIAAAA//////////8="/>
              </a:ext>
            </a:extLst>
          </p:cNvSpPr>
          <p:nvPr/>
        </p:nvSpPr>
        <p:spPr>
          <a:xfrm rot="5400000">
            <a:off x="4572000" y="1219835"/>
            <a:ext cx="1917700" cy="1440180"/>
          </a:xfrm>
          <a:prstGeom prst="trapezoid">
            <a:avLst>
              <a:gd name="adj" fmla="val 50000"/>
            </a:avLst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Basic Sans"/>
        <a:ea typeface="Basic Roman"/>
        <a:cs typeface="Basic Roman"/>
      </a:majorFont>
      <a:minorFont>
        <a:latin typeface="Basic Sans"/>
        <a:ea typeface="Basic Roman"/>
        <a:cs typeface="Basic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michael</cp:lastModifiedBy>
  <cp:revision>0</cp:revision>
  <dcterms:created xsi:type="dcterms:W3CDTF">2018-08-07T07:48:49Z</dcterms:created>
  <dcterms:modified xsi:type="dcterms:W3CDTF">2018-08-07T07:49:25Z</dcterms:modified>
</cp:coreProperties>
</file>