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notesMasterIdLst>
    <p:notesMasterId r:id="rId6"/>
  </p:notesMasterIdLst>
  <p:handoutMasterIdLst>
    <p:handoutMasterId r:id="rId7"/>
  </p:handoutMasterIdLst>
  <p:sldIdLst>
    <p:sldId id="346" r:id="rId8"/>
  </p:sldIdLst>
  <p:hf sldNum="0" hdr="0" ftr="0" dt="0">
    <p:prHF dtFmt="0"/>
  </p:hf>
  <p:sldSz cx="9906000" cy="6858000"/>
  <p:notesSz cx="6858000" cy="9144000"/>
  <p:defaultText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08942332" val="1208" rev64="64" revOS="1"/>
  <pr:smFileRevision xmlns:pr="smNativeData" xmlns="smNativeData" dt="1708942332" val="101"/>
  <p:prnPr hiddenSlides="1"/>
  <p:showPr showNarration="1">
    <p:penClr>
      <a:srgbClr val="0000FF"/>
    </p:penClr>
  </p:showPr>
  <p:extLst>
    <p:ext uri="smNativeData">
      <pr:guideOptions xmlns:pr="smNativeData" xmlns="smNativeData" dt="1708942332" snapToGrid="1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lastView="sldMasterView">
  <p:slideViewPr>
    <p:cSldViewPr>
      <p:cViewPr varScale="1">
        <p:scale>
          <a:sx n="131" d="100"/>
          <a:sy n="131" d="100"/>
        </p:scale>
        <p:origin x="340" y="215"/>
      </p:cViewPr>
      <p:guideLst x="0" y="0">
        <p:guide orient="horz" pos="119"/>
        <p:guide orient="horz" pos="3838"/>
        <p:guide orient="horz" pos="1003"/>
        <p:guide orient="horz" pos="391"/>
        <p:guide pos="6046"/>
        <p:guide pos="4026"/>
        <p:guide pos="194"/>
        <p:guide pos="3187"/>
        <p:guide pos="3573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3" d="100"/>
        <a:sy n="23" d="100"/>
      </p:scale>
      <p:origin x="0" y="0"/>
    </p:cViewPr>
  </p:sorterViewPr>
  <p:notesViewPr>
    <p:cSldViewPr>
      <p:cViewPr>
        <p:scale>
          <a:sx n="131" d="100"/>
          <a:sy n="131" d="100"/>
        </p:scale>
        <p:origin x="340" y="215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A4PT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BIEgAA0AIAABAAAAAmAAAACAAAAD+PAAAAAAAA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de-de" sz="120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endParaRPr lang="de-de" cap="none">
              <a:latin typeface="Helvetica Neue" pitchFamily="1" charset="0"/>
              <a:ea typeface="ＭＳ Ｐゴシック" pitchFamily="0" charset="0"/>
              <a:cs typeface="ＭＳ Ｐゴシック" pitchFamily="0" charset="0"/>
            </a:endParaRPr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BpKD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AAAAAAuKgAA0AIAABAAAAAmAAAACAAAAD+PAAAAAAAA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388493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de-de" sz="120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21952DB6-F8CC-C0DB-822D-0E8E6363745B}" type="datetime1">
              <a:rPr lang="de-de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rPr>
              <a:t>26.02.24</a:t>
            </a:fld>
            <a:endParaRPr lang="de-de" cap="none">
              <a:latin typeface="Helvetica Neue" pitchFamily="1" charset="0"/>
              <a:ea typeface="ＭＳ Ｐゴシック" pitchFamily="0" charset="0"/>
              <a:cs typeface="ＭＳ Ｐゴシック" pitchFamily="0" charset="0"/>
            </a:endParaRPr>
          </a:p>
        </p:txBody>
      </p:sp>
      <p:sp>
        <p:nvSpPr>
          <p:cNvPr id="4" name="Fußzeilenplatzhalter 3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BGIz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G41AABIEgAAPjgAABAAAAAmAAAACAAAAL+P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868553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de-de" sz="120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endParaRPr lang="de-de" cap="none">
              <a:latin typeface="Helvetica Neue" pitchFamily="1" charset="0"/>
              <a:ea typeface="ＭＳ Ｐゴシック" pitchFamily="0" charset="0"/>
              <a:cs typeface="ＭＳ Ｐゴシック" pitchFamily="0" charset="0"/>
            </a:endParaRPr>
          </a:p>
        </p:txBody>
      </p:sp>
      <p:sp>
        <p:nvSpPr>
          <p:cNvPr id="5" name="Foliennummernplatzhalter 4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PjgAABAAAAAmAAAACAAAAL+P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de-de" sz="120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4D7CFBD3-9DA0-290D-EEC4-6B58B58A183E}" type="slidenum">
              <a:rPr lang="de-de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rPr>
              <a:t>‹Nr.›</a:t>
            </a:fld>
            <a:endParaRPr lang="de-de" cap="none">
              <a:latin typeface="Helvetica Neue" pitchFamily="1" charset="0"/>
              <a:ea typeface="ＭＳ Ｐゴシック" pitchFamily="0" charset="0"/>
              <a:cs typeface="ＭＳ Ｐゴシック" pitchFamily="0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>
    <p:prHF dtFmt="0"/>
  </p:hf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AJ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0AIAABAAAAAmAAAACAAAAL+fAAD//8EB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0AIAABAAAAAmAAAACAAAAL+fAAD//8EBMAAAABQAAAAAAAAAAAD//wAAAQAAAP//AAABAA=="/>
              </a:ext>
            </a:extLst>
          </p:cNvSpPr>
          <p:nvPr>
            <p:ph type="dt" idx="10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/GPcZR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UAADgEAABUJAAAUBkAABAAAAAmAAAACAAAAAEPAAD//8EBMAAAABQAAAAAAAAAAAD//wAAAQAAAP//AAABAA=="/>
              </a:ext>
            </a:extLst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9Pz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LgaAACQJAAACDQAABAAAAAmAAAACAAAAL8fAAD//8EBMAAAABQAAAAAAAAAAAD//wAAAQAAAP//AAABAA=="/>
              </a:ext>
            </a:extLst>
          </p:cNvSpPr>
          <p:nvPr>
            <p:ph type="body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rPr cap="none" noProof="1"/>
              <a:t>Klicken Sie, um die Formate des </a:t>
            </a:r>
            <a:r>
              <a:rPr cap="none" noProof="1"/>
              <a:t>Vorlagentextes zu bearbeiten</a:t>
            </a:r>
            <a:endParaRPr cap="none" noProof="1"/>
          </a:p>
          <a:p>
            <a:pPr lvl="1">
              <a:defRPr lang="de-de"/>
            </a:pPr>
            <a:r>
              <a:rPr cap="none" noProof="1"/>
              <a:t>Zweite Ebene</a:t>
            </a:r>
            <a:endParaRPr cap="none" noProof="1"/>
          </a:p>
          <a:p>
            <a:pPr lvl="2">
              <a:defRPr lang="de-de"/>
            </a:pPr>
            <a:r>
              <a:rPr cap="none" noProof="1"/>
              <a:t>Dritte Ebene</a:t>
            </a:r>
            <a:endParaRPr cap="none" noProof="1"/>
          </a:p>
          <a:p>
            <a:pPr lvl="3">
              <a:defRPr lang="de-de"/>
            </a:pPr>
            <a:r>
              <a:rPr cap="none" noProof="1"/>
              <a:t>Vierte Ebene</a:t>
            </a:r>
            <a:endParaRPr cap="none" noProof="1"/>
          </a:p>
          <a:p>
            <a:pPr lvl="4">
              <a:defRPr lang="de-de"/>
            </a:pPr>
            <a:r>
              <a:rPr cap="none" noProof="1"/>
              <a:t>Fünfte Ebene</a:t>
            </a:r>
            <a:endParaRPr cap="none" noProof="1"/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gRD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HA1AABIEgAAQDgAABAAAAAmAAAACAAAAL+fAAD//8EB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A6tz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L+fAAD//8EB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44AB0F7B-35A9-FEF9-E713-C3AC415D1196}" type="slidenum">
              <a:t>‹Nr.›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Helvetica Neue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Helvetica Neue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Helvetica Neue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Helvetica Neue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/GPcZRMAAAAlAAAAZAAAAC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UAADgEAABUJAAAUBkAABAAAAAmAAAACAAAAL+fAAAAAAAAMAAAABQAAAAAAAAAAAD//wAAAQAAAP//AAABAA=="/>
              </a:ext>
            </a:extLst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LgaAACQJAAACDQAABAAAAAmAAAACAAAAAEPAAAAAAAAMAAAABQAAAAAAAAAAAD//wAAAQAAAP//AAABAA=="/>
              </a:ext>
            </a:extLst>
          </p:cNvSpPr>
          <p:nvPr>
            <p:ph type="body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L+f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</p:spPr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 type="title" preserve="1">
  <p:cSld name="Title slide">
    <p:bg>
      <p:bgPr>
        <a:solidFill>
          <a:srgbClr val="D0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B/f38Au8CsA8zMzADAwP8Af39/AAAAAAAAAAAAAAAAAAAAAAAAAAAAIQAAABgAAAAUAAAArgEAAJQRAABCOwAAnBgAABAAAAAmAAAACAAAAL2QAAB/AAAAMAAAABQAAAAAAAAAAAD//wAAAQAAAP//AAABAA=="/>
              </a:ext>
            </a:extLst>
          </p:cNvSpPr>
          <p:nvPr>
            <p:ph type="ctrTitle"/>
          </p:nvPr>
        </p:nvSpPr>
        <p:spPr>
          <a:xfrm>
            <a:off x="273050" y="2857500"/>
            <a:ext cx="9359900" cy="1143000"/>
          </a:xfrm>
          <a:noFill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de-de" b="1" i="0" cap="none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 sz="3600" cap="none"/>
            </a:pPr>
            <a:r>
              <a:rPr cap="none" noProof="1"/>
              <a:t>Mastertitelformat bearbeiten</a:t>
            </a:r>
            <a:endParaRPr cap="none" noProof="1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/GPcZRMAAAAlAAAAZAAAAA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NsaAABCOwAAeyUAABAAAAAmAAAACAAAAA2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273050" y="4365625"/>
            <a:ext cx="9359900" cy="17272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>
              <a:defRPr lang="de-de" cap="none"/>
            </a:lvl1pPr>
            <a:lvl2pPr>
              <a:defRPr lang="de-de" cap="none"/>
            </a:lvl2pPr>
            <a:lvl3pPr>
              <a:buFont typeface="Wingdings" pitchFamily="2" charset="2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buFont typeface="Wingdings" pitchFamily="2" charset="2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rPr cap="none" noProof="1"/>
              <a:t>Master-Untertitelformat bearbeiten</a:t>
            </a:r>
            <a:endParaRPr cap="non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LEBAABCOwAAJAcAABAAAAAmAAAACAAAAD2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274955"/>
            <a:ext cx="9359900" cy="88582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M4HAABCOwAAg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73050" y="1268730"/>
            <a:ext cx="9359900" cy="4827270"/>
          </a:xfrm>
        </p:spPr>
        <p:txBody>
          <a:bodyPr/>
          <a:lstStyle>
            <a:lvl1pPr>
              <a:defRPr lang="de-de" cap="none"/>
            </a:lvl1pPr>
            <a:lvl2pPr>
              <a:defRPr lang="de-de" cap="none"/>
            </a:lvl2pPr>
            <a:lvl3pPr>
              <a:buFont typeface="Wingdings" pitchFamily="2" charset="2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 cap="none"/>
            </a:lvl3pPr>
            <a:lvl4pPr>
              <a:defRPr lang="de-de" cap="none"/>
            </a:lvl4pPr>
            <a:lvl5pPr marL="1104900">
              <a:buFont typeface="Wingdings" pitchFamily="0" charset="0"/>
              <a:buChar char="v"/>
              <p:prBullet>
                <a:buChar char="v"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  <a:defRPr lang="de-de" sz="1400" cap="none">
                <a:latin typeface="Helvetica Neue" pitchFamily="1" charset="0"/>
                <a:ea typeface="Helvetica Neue" pitchFamily="1" charset="0"/>
                <a:cs typeface="Helvetica Neue" pitchFamily="1" charset="0"/>
              </a:defRPr>
            </a:lvl5pPr>
            <a:lvl6pPr marL="1339215" indent="-226695">
              <a:buFont typeface="Wingdings" pitchFamily="2" charset="2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buFont typeface="Wingdings" pitchFamily="2" charset="2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  <a:p>
            <a:pPr lvl="5">
              <a:buFont typeface="Wingdings" pitchFamily="2" charset="2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/>
            </a:pPr>
            <a:r>
              <a:t>Sechste Ebene</a:t>
            </a:r>
          </a:p>
        </p:txBody>
      </p:sp>
      <p:sp>
        <p:nvSpPr>
          <p:cNvPr id="4" name="Rectangle 14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C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Rectangle 15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HAmAAC1KgAAQCkAABAAAAAmAAAACAAAAACAAACAHwAAMAAAABQAAAAAAAAAAAD//wAAAQAAAP//AAABAA=="/>
              </a:ext>
            </a:extLst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CjkAAF8mAABCOwAAsycAABAgAAAmAAAACAAAAD2Q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9272270" y="6237605"/>
            <a:ext cx="360680" cy="215900"/>
          </a:xfrm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5909986A-24B4-5C6E-FAB1-D23BD6FF0C87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LEBAABCOwAAJAcAABAAAAAmAAAACAAAAD2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274955"/>
            <a:ext cx="9359900" cy="88582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M4HAAAEHgAAg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73050" y="1268730"/>
            <a:ext cx="4606290" cy="4827270"/>
          </a:xfrm>
        </p:spPr>
        <p:txBody>
          <a:bodyPr/>
          <a:lstStyle>
            <a:lvl1pPr>
              <a:defRPr lang="de-de" sz="1800" b="1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sz="16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2pPr>
            <a:lvl3pPr>
              <a:buFont typeface="Wingdings" pitchFamily="2" charset="2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 sz="14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3pPr>
            <a:lvl4pPr indent="-226695"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4pPr>
            <a:lvl5pPr marL="1069975" indent="-228600">
              <a:buFont typeface="Wingdings" pitchFamily="0" charset="0"/>
              <a:buChar char="v"/>
              <p:prBullet>
                <a:buChar char="v"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  <a:defRPr lang="de-de" sz="1200" b="0" i="0" cap="none">
                <a:latin typeface="Helvetica Neue" pitchFamily="1" charset="0"/>
                <a:ea typeface="Helvetica Neue" pitchFamily="1" charset="0"/>
                <a:cs typeface="Helvetica Neue" pitchFamily="1" charset="0"/>
              </a:defRPr>
            </a:lvl5pPr>
            <a:lvl6pPr marL="1339215" indent="-226695">
              <a:buFont typeface="Wingdings" pitchFamily="2" charset="2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 sz="1200" cap="none"/>
            </a:lvl6pPr>
            <a:lvl7pPr>
              <a:defRPr lang="de-de" sz="1800" cap="none"/>
            </a:lvl7pPr>
            <a:lvl8pPr>
              <a:defRPr lang="de-de" sz="1800" cap="none"/>
            </a:lvl8pPr>
            <a:lvl9pPr>
              <a:defRPr lang="de-de" sz="18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buFont typeface="Wingdings" pitchFamily="2" charset="2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  <a:p>
            <a:pPr lvl="5">
              <a:buFont typeface="Wingdings" pitchFamily="2" charset="2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/>
            </a:pPr>
            <a:r>
              <a:t>Sechste Ebene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7B4AAM4HAABCOwAAg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026660" y="1268730"/>
            <a:ext cx="4606290" cy="4827270"/>
          </a:xfrm>
        </p:spPr>
        <p:txBody>
          <a:bodyPr/>
          <a:lstStyle>
            <a:lvl1pPr>
              <a:defRPr lang="de-de" sz="1800" b="1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sz="16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2pPr>
            <a:lvl3pPr>
              <a:buFont typeface="Wingdings" pitchFamily="2" charset="2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 sz="14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3pPr>
            <a:lvl4pPr indent="-226695"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4pPr>
            <a:lvl5pPr marL="1069975" indent="-228600">
              <a:buFont typeface="Wingdings" pitchFamily="0" charset="0"/>
              <a:buChar char="v"/>
              <p:prBullet>
                <a:buChar char="v"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  <a:defRPr lang="de-de" sz="1200" b="0" i="0" cap="none">
                <a:latin typeface="Helvetica Neue" pitchFamily="1" charset="0"/>
                <a:ea typeface="Helvetica Neue" pitchFamily="1" charset="0"/>
                <a:cs typeface="Helvetica Neue" pitchFamily="1" charset="0"/>
              </a:defRPr>
            </a:lvl5pPr>
            <a:lvl6pPr marL="1339215" indent="-226695">
              <a:buFont typeface="Wingdings" pitchFamily="2" charset="2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 sz="1200" cap="none"/>
            </a:lvl6pPr>
            <a:lvl7pPr>
              <a:defRPr lang="de-de" sz="1800" cap="none"/>
            </a:lvl7pPr>
            <a:lvl8pPr>
              <a:defRPr lang="de-de" sz="1800" cap="none"/>
            </a:lvl8pPr>
            <a:lvl9pPr>
              <a:defRPr lang="de-de" sz="18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buFont typeface="Wingdings" pitchFamily="2" charset="2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  <a:p>
            <a:pPr lvl="5" marL="1339215">
              <a:buFont typeface="Wingdings" pitchFamily="2" charset="2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/>
            </a:pPr>
            <a:r>
              <a:t>Sechste Ebene</a:t>
            </a:r>
          </a:p>
        </p:txBody>
      </p:sp>
      <p:sp>
        <p:nvSpPr>
          <p:cNvPr id="5" name="Rectangle 14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C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6" name="Rectangle 15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HAmAAC1KgAAQCkAABAAAAAmAAAACAAAAACAAACAHwAAMAAAABQAAAAAAAAAAAD//wAAAQAAAP//AAABAA=="/>
              </a:ext>
            </a:extLst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cAC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CjkAAF8mAABCOwAAsycAABAgAAAmAAAACAAAAD2Q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9272270" y="6237605"/>
            <a:ext cx="360680" cy="215900"/>
          </a:xfrm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0CA4535A-14E1-F1A5-AF1C-E2F01D5259B7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Abschnitt 1">
    <p:bg>
      <p:bgPr>
        <a:solidFill>
          <a:srgbClr val="D0EEEE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BwbAABCOwAAfSMAABAAAAAmAAAACAAAAD2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4406900"/>
            <a:ext cx="9359900" cy="136207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>
            <a:lvl1pPr algn="l">
              <a:defRPr lang="de-de" sz="3600" b="1" i="0" cap="all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OIRAABCOw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273050" y="2907030"/>
            <a:ext cx="9359900" cy="1499870"/>
          </a:xfrm>
        </p:spPr>
        <p:txBody>
          <a:bodyPr vert="horz" wrap="square" lIns="0" tIns="45720" rIns="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lang="de-de" sz="2400" cap="none"/>
            </a:lvl1pPr>
            <a:lvl2pPr marL="457200" indent="0">
              <a:buNone/>
              <p:prBullet>
                <a:buNone/>
              </p:prBullet>
              <a:defRPr lang="de-de" sz="1800" cap="none"/>
            </a:lvl2pPr>
            <a:lvl3pPr marL="914400" indent="0">
              <a:buNone/>
              <p:prBullet>
                <a:buNone/>
              </p:prBullet>
              <a:defRPr lang="de-de" sz="1600" cap="none"/>
            </a:lvl3pPr>
            <a:lvl4pPr marL="1371600" indent="0">
              <a:buNone/>
              <p:prBullet>
                <a:buNone/>
              </p:prBullet>
              <a:defRPr lang="de-de" sz="1400" cap="none"/>
            </a:lvl4pPr>
            <a:lvl5pPr marL="1828800" indent="0">
              <a:buNone/>
              <p:prBullet>
                <a:buNone/>
              </p:prBullet>
              <a:defRPr lang="de-de" sz="1400" cap="none"/>
            </a:lvl5pPr>
            <a:lvl6pPr marL="2286000" indent="0">
              <a:buNone/>
              <p:prBullet>
                <a:buNone/>
              </p:prBullet>
              <a:defRPr lang="de-de" sz="1400" cap="none"/>
            </a:lvl6pPr>
            <a:lvl7pPr marL="2743200" indent="0">
              <a:buNone/>
              <p:prBullet>
                <a:buNone/>
              </p:prBullet>
              <a:defRPr lang="de-de" sz="1400" cap="none"/>
            </a:lvl7pPr>
            <a:lvl8pPr marL="3200400" indent="0">
              <a:buNone/>
              <p:prBullet>
                <a:buNone/>
              </p:prBullet>
              <a:defRPr lang="de-de" sz="1400" cap="none"/>
            </a:lvl8pPr>
            <a:lvl9pPr marL="3657600" indent="0">
              <a:buNone/>
              <p:prBullet>
                <a:buNone/>
              </p:prBullet>
              <a:defRPr lang="de-de" sz="1400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Rectangle 14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C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Rectangle 15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vgEAAHAmAADcKgAAQCkAABAAAAAmAAAACAAAAAG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283210" y="6248400"/>
            <a:ext cx="6684010" cy="457200"/>
          </a:xfrm>
          <a:ln>
            <a:noFill/>
          </a:ln>
        </p:spPr>
        <p:txBody>
          <a:bodyPr/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GDkAAF8mAABQOwAAsycAABAgAAAmAAAACAAAAD2Q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9281160" y="6237605"/>
            <a:ext cx="360680" cy="215900"/>
          </a:xfrm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426AB29D-D3AF-3F44-E1D2-2511FC9C1770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Abschnitt 2">
    <p:bg>
      <p:bgPr>
        <a:solidFill>
          <a:srgbClr val="FFF8CA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BwbAABCOwAAfSMAABAAAAAmAAAACAAAAD2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4406900"/>
            <a:ext cx="9359900" cy="136207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>
            <a:lvl1pPr algn="l">
              <a:defRPr lang="de-de" sz="3600" b="1" i="0" cap="all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OIRAABCOw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273050" y="2907030"/>
            <a:ext cx="9359900" cy="1499870"/>
          </a:xfrm>
        </p:spPr>
        <p:txBody>
          <a:bodyPr vert="horz" wrap="square" lIns="0" tIns="45720" rIns="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lang="de-de" sz="2400" cap="none"/>
            </a:lvl1pPr>
            <a:lvl2pPr marL="457200" indent="0">
              <a:buNone/>
              <p:prBullet>
                <a:buNone/>
              </p:prBullet>
              <a:defRPr lang="de-de" sz="1800" cap="none"/>
            </a:lvl2pPr>
            <a:lvl3pPr marL="914400" indent="0">
              <a:buNone/>
              <p:prBullet>
                <a:buNone/>
              </p:prBullet>
              <a:defRPr lang="de-de" sz="1600" cap="none"/>
            </a:lvl3pPr>
            <a:lvl4pPr marL="1371600" indent="0">
              <a:buNone/>
              <p:prBullet>
                <a:buNone/>
              </p:prBullet>
              <a:defRPr lang="de-de" sz="1400" cap="none"/>
            </a:lvl4pPr>
            <a:lvl5pPr marL="1828800" indent="0">
              <a:buNone/>
              <p:prBullet>
                <a:buNone/>
              </p:prBullet>
              <a:defRPr lang="de-de" sz="1400" cap="none"/>
            </a:lvl5pPr>
            <a:lvl6pPr marL="2286000" indent="0">
              <a:buNone/>
              <p:prBullet>
                <a:buNone/>
              </p:prBullet>
              <a:defRPr lang="de-de" sz="1400" cap="none"/>
            </a:lvl6pPr>
            <a:lvl7pPr marL="2743200" indent="0">
              <a:buNone/>
              <p:prBullet>
                <a:buNone/>
              </p:prBullet>
              <a:defRPr lang="de-de" sz="1400" cap="none"/>
            </a:lvl7pPr>
            <a:lvl8pPr marL="3200400" indent="0">
              <a:buNone/>
              <p:prBullet>
                <a:buNone/>
              </p:prBullet>
              <a:defRPr lang="de-de" sz="1400" cap="none"/>
            </a:lvl8pPr>
            <a:lvl9pPr marL="3657600" indent="0">
              <a:buNone/>
              <p:prBullet>
                <a:buNone/>
              </p:prBullet>
              <a:defRPr lang="de-de" sz="1400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Rectangle 14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C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Rectangle 15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vgEAAHAmAADcKgAAQCkAABAAAAAmAAAACAAAAAG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283210" y="6248400"/>
            <a:ext cx="6684010" cy="457200"/>
          </a:xfrm>
          <a:ln>
            <a:noFill/>
          </a:ln>
        </p:spPr>
        <p:txBody>
          <a:bodyPr/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CjkAAF8mAABCOwAAsycAABAgAAAmAAAACAAAAD2Q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9272270" y="6237605"/>
            <a:ext cx="360680" cy="215900"/>
          </a:xfrm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1E2A394A-04F3-7FCF-BD92-F29A77DC4BA7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C8+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M0HAABCOwAAgCUAABAAAAAmAAAACAAAAL8fAAD//8EBMAAAABQAAAAAAAAAAAD//wAAAQAAAP//AAABAA=="/>
              </a:ext>
            </a:extLst>
          </p:cNvSpPr>
          <p:nvPr>
            <p:ph type="body" idx="1"/>
          </p:nvPr>
        </p:nvSpPr>
        <p:spPr>
          <a:xfrm>
            <a:off x="273050" y="1268095"/>
            <a:ext cx="9359900" cy="48279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5720" rIns="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Klicken Sie, um die </a:t>
            </a:r>
            <a:r>
              <a:t>Textformatierung des Masters zu bearbeiten.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buFont typeface="Wingdings" pitchFamily="2" charset="2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  <a:p>
            <a:pPr lvl="5">
              <a:buFont typeface="Wingdings" pitchFamily="2" charset="2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/>
            </a:pPr>
            <a:r>
              <a:t>Sechste Ebene</a:t>
            </a:r>
          </a:p>
        </p:txBody>
      </p:sp>
      <p:sp>
        <p:nvSpPr>
          <p:cNvPr id="3" name="Rectangle 14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L+fAAD//8EBMAAAABQAAAAAAAAAAAD//wAAAQAAAP//AAABAA=="/>
              </a:ext>
            </a:extLst>
          </p:cNvSpPr>
          <p:nvPr>
            <p:ph type="dt" sz="half" idx="2"/>
          </p:nvPr>
        </p:nvSpPr>
        <p:spPr>
          <a:xfrm>
            <a:off x="7041515" y="6237605"/>
            <a:ext cx="212344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>
            <a:lvl1pPr defTabSz="457200">
              <a:tabLst>
                <a:tab pos="1974850" algn="r"/>
              </a:tabLst>
              <a:defRPr lang="de-de" sz="1000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4" name="Rectangle 15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EA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HAmAAC1KgAAQCkAABAAAAAmAAAACAAAAL+fAAD//8EB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273050" y="6248400"/>
            <a:ext cx="6669405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5720" rIns="0" bIns="45720" numCol="1" spcCol="215900" anchor="t">
            <a:prstTxWarp prst="textNoShape">
              <a:avLst/>
            </a:prstTxWarp>
          </a:bodyPr>
          <a:lstStyle>
            <a:lvl1pPr>
              <a:defRPr lang="de-de" sz="2000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Text Box 8"/>
          <p:cNvSpPr>
            <a:extLst>
              <a:ext uri="smNativeData">
                <pr:smNativeData xmlns:pr="smNativeData" xmlns="smNativeData" val="SMDATA_16_/GPcZRMAAAAlAAAAZAAAAE0AAAAAAAAAAAAAAAAAAAAAA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QysAAOwnAABvLwAA3igAABAgAAAmAAAACAAAAP//////////MAAAABQAAAAAAAAAAAD//wAAAQAAAP//AAABAA=="/>
              </a:ext>
            </a:extLst>
          </p:cNvSpPr>
          <p:nvPr/>
        </p:nvSpPr>
        <p:spPr>
          <a:xfrm>
            <a:off x="7032625" y="6489700"/>
            <a:ext cx="678180" cy="1536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0" bIns="0" numCol="1" spcCol="215900" anchor="t"/>
          <a:lstStyle/>
          <a:p>
            <a:pPr algn="l">
              <a:defRPr lang="de-de"/>
            </a:pPr>
            <a:r>
              <a:rPr lang="de-de" sz="1000" cap="none">
                <a:latin typeface="Helvetica Neue" pitchFamily="1" charset="0"/>
                <a:ea typeface="Helvetica Neue" pitchFamily="1" charset="0"/>
                <a:cs typeface="Helvetica Neue" pitchFamily="1" charset="0"/>
              </a:rPr>
              <a:t>© </a:t>
            </a:r>
            <a:r>
              <a:rPr lang="de-de" sz="1000" cap="none">
                <a:latin typeface="Helvetica Neue" pitchFamily="1" charset="0"/>
                <a:ea typeface="Helvetica Neue" pitchFamily="1" charset="0"/>
                <a:cs typeface="Helvetica Neue" pitchFamily="1" charset="0"/>
              </a:rPr>
              <a:t>Michaelis</a:t>
            </a:r>
            <a:endParaRPr lang="de-de" sz="1000" cap="none">
              <a:latin typeface="Helvetica Neue" pitchFamily="1" charset="0"/>
              <a:ea typeface="Helvetica Neue" pitchFamily="1" charset="0"/>
              <a:cs typeface="Helvetica Neue" pitchFamily="1" charset="0"/>
            </a:endParaR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DTkAAF8mAABFOwAAsycAABAgAAAmAAAACAAAAL+fAAD//8EB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9274175" y="6237605"/>
            <a:ext cx="36068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516351AA-E4BC-36A7-F2DB-12F21F950447}" type="slidenum">
              <a:rPr lang="en-us" cap="none"/>
              <a:t>{Nr.}</a:t>
            </a:fld>
            <a:endParaRPr lang="en-us" cap="none"/>
          </a:p>
        </p:txBody>
      </p:sp>
      <p:sp>
        <p:nvSpPr>
          <p:cNvPr id="7" name="Titelplatzhalter 1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JoBAABCOwAAJAcAABAAAAAmAAAACAAAAL8vAAD//8EBMAAAABQAAAAAAAAAAAD//wAAAQAAAP//AAABAA=="/>
              </a:ext>
            </a:extLst>
          </p:cNvSpPr>
          <p:nvPr>
            <p:ph type="title"/>
          </p:nvPr>
        </p:nvSpPr>
        <p:spPr>
          <a:xfrm>
            <a:off x="273050" y="260350"/>
            <a:ext cx="9359900" cy="9004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5720" rIns="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Mastertitelformat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701" r:id="rId3"/>
    <p:sldLayoutId id="2147483699" r:id="rId4"/>
    <p:sldLayoutId id="2147483700" r:id="rId5"/>
  </p:sldLayoutIdLst>
  <p:hf hdr="0">
    <p:prHF dtFmt="0"/>
  </p:hf>
  <p:txStyles>
    <p:titleStyle>
      <a:lvl1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1" i="0" u="none" strike="noStrike" kern="1" cap="none" spc="0" prSpc="50" pitch="50" baseline="0">
          <a:solidFill>
            <a:schemeClr val="tx2"/>
          </a:solidFill>
          <a:effectLst/>
          <a:txBgFill val="auto"/>
          <a:latin typeface="Chalkboard SE" pitchFamily="1" charset="0"/>
          <a:ea typeface="ＭＳ Ｐゴシック" pitchFamily="0" charset="0"/>
          <a:cs typeface="Chalkboard SE" pitchFamily="1" charset="0"/>
        </a:defRPr>
      </a:lvl1pPr>
      <a:lvl2pPr marL="4572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2pPr>
      <a:lvl3pPr marL="9144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3pPr>
      <a:lvl4pPr marL="13716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4pPr>
      <a:lvl5pPr marL="18288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5pPr>
      <a:lvl6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6pPr>
      <a:lvl7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7pPr>
      <a:lvl8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8pPr>
      <a:lvl9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9pPr>
    </p:titleStyle>
    <p:bodyStyle>
      <a:lvl1pPr marL="342900" marR="0" indent="-342900" algn="l" defTabSz="914400">
        <a:hyphen val="0"/>
        <a:lnSpc>
          <a:spcPct val="9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600" b="1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ＭＳ Ｐゴシック" pitchFamily="0" charset="0"/>
        </a:defRPr>
      </a:lvl1pPr>
      <a:lvl2pPr marL="284480" marR="0" indent="-282575" algn="l" defTabSz="914400">
        <a:hyphen val="0"/>
        <a:lnSpc>
          <a:spcPct val="90000"/>
        </a:lnSpc>
        <a:spcBef>
          <a:spcPts val="0"/>
        </a:spcBef>
        <a:spcAft>
          <a:spcPts val="0"/>
        </a:spcAft>
        <a:buClrTx/>
        <a:buSzTx/>
        <a:buFont typeface="Wingdings" pitchFamily="0" charset="0"/>
        <a:buChar char="§"/>
        <p:prBullet>
          <a:buChar char="§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6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ＭＳ Ｐゴシック" pitchFamily="0" charset="0"/>
        </a:defRPr>
      </a:lvl2pPr>
      <a:lvl3pPr marL="511175" marR="0" indent="-226695" algn="l" defTabSz="914400">
        <a:hyphen val="0"/>
        <a:lnSpc>
          <a:spcPct val="90000"/>
        </a:lnSpc>
        <a:spcBef>
          <a:spcPts val="0"/>
        </a:spcBef>
        <a:spcAft>
          <a:spcPts val="0"/>
        </a:spcAft>
        <a:buClrTx/>
        <a:buSzTx/>
        <a:buFont typeface="Wingdings" pitchFamily="2" charset="2"/>
        <a:buChar char=""/>
        <p:prBullet>
          <a:buRound>
            <a:pos y="0"/>
            <a:buClrTx/>
            <a:buSzTx/>
            <a:buFontTx/>
          </a:buRound>
        </p:prBullet>
        <a:tabLst/>
        <a:defRPr lang="de-de" sz="1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ＭＳ Ｐゴシック" pitchFamily="0" charset="0"/>
        </a:defRPr>
      </a:lvl3pPr>
      <a:lvl4pPr marL="799465" marR="0" indent="-288290" algn="l" defTabSz="914400">
        <a:hyphen val="0"/>
        <a:lnSpc>
          <a:spcPct val="90000"/>
        </a:lnSpc>
        <a:spcBef>
          <a:spcPts val="0"/>
        </a:spcBef>
        <a:spcAft>
          <a:spcPts val="0"/>
        </a:spcAft>
        <a:buClrTx/>
        <a:buSzTx/>
        <a:buFont typeface="Wingdings" pitchFamily="0" charset="0"/>
        <a:buChar char="ð"/>
        <p:prBullet>
          <a:buChar char="ð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ＭＳ Ｐゴシック" pitchFamily="0" charset="0"/>
        </a:defRPr>
      </a:lvl4pPr>
      <a:lvl5pPr marL="1026160" marR="0" indent="-226695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Wingdings" pitchFamily="0" charset="0"/>
        <a:buChar char="v"/>
        <p:prBullet>
          <a:buChar char="v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Helvetica Neue" pitchFamily="1" charset="0"/>
          <a:cs typeface="Helvetica Neue" pitchFamily="1" charset="0"/>
        </a:defRPr>
      </a:lvl5pPr>
      <a:lvl6pPr marL="1224280" marR="0" indent="-19812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Wingdings" pitchFamily="2" charset="2"/>
        <a:buChar char=""/>
        <p:prBullet>
          <a:buHRound>
            <a:pos y="0"/>
            <a:buClrTx/>
            <a:buSzTx/>
            <a:buFontTx/>
          </a:buHRound>
        </p:prBullet>
        <a:tabLst/>
        <a:defRPr lang="de-de" sz="13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Helvetica Neue" pitchFamily="1" charset="0"/>
          <a:cs typeface="Helvetica Neue" pitchFamily="1" charset="0"/>
        </a:defRPr>
      </a:lvl6pPr>
      <a:lvl7pPr marL="29895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7pPr>
      <a:lvl8pPr marL="34467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8pPr>
      <a:lvl9pPr marL="39039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FkbIV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LEBAABCOwAAJAc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M4HAAAEHgAAgCUAABAAAAAmAAAACAAAAAE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273050" y="1268730"/>
            <a:ext cx="4606290" cy="4827270"/>
          </a:xfrm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7B4AAM4HAABCOwAAgCUAABAAAAAmAAAACAAAAAAAAAAAAAAAMAAAABQAAAAAAAAAAAD//wAAAQAAAP//AAABAA=="/>
              </a:ext>
            </a:extLst>
          </p:cNvSpPr>
          <p:nvPr>
            <p:ph type="body" idx="2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/GP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HAmAAC1KgAAQ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/GP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MC/aD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CjkAAF8mAABCOwAAsycAABAg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4D079A06-48A0-526C-EEBF-BE39D4F118EB}" type="slidenum">
              <a:rPr lang="en-us" cap="none"/>
              <a:t>1</a:t>
            </a:fld>
            <a:endParaRPr lang="en-us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>
    <p:prHF dtStr=""/>
  </p:hf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resentation">
      <a:majorFont>
        <a:latin typeface="Chalkboard SE"/>
        <a:ea typeface="ＭＳ Ｐゴシック"/>
        <a:cs typeface="Chalkboard SE"/>
      </a:majorFont>
      <a:minorFont>
        <a:latin typeface="Helvetica Neue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  <a:effectLst>
          <a:outerShdw blurRad="63500" dist="37717" dir="2700000" algn="ctr">
            <a:schemeClr val="bg2">
              <a:alpha val="74000"/>
            </a:schemeClr>
          </a:outerShdw>
        </a:effectLst>
      </a:spPr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Chalkboard SE"/>
        <a:ea typeface="ＭＳ Ｐゴシック"/>
        <a:cs typeface="Chalkboard SE"/>
      </a:majorFont>
      <a:minorFont>
        <a:latin typeface="Helvetica Neue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  <a:effectLst>
          <a:outerShdw blurRad="63500" dist="37717" dir="2700000" algn="ctr">
            <a:schemeClr val="bg2">
              <a:alpha val="74000"/>
            </a:schemeClr>
          </a:outerShdw>
        </a:effectLst>
      </a:spPr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tation">
      <a:majorFont>
        <a:latin typeface="Chalkboard SE"/>
        <a:ea typeface="ＭＳ Ｐゴシック"/>
        <a:cs typeface="Chalkboard SE"/>
      </a:majorFont>
      <a:minorFont>
        <a:latin typeface="Helvetica Neue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  <a:effectLst>
          <a:outerShdw blurRad="63500" dist="37717" dir="2700000" algn="ctr">
            <a:schemeClr val="bg2">
              <a:alpha val="74000"/>
            </a:schemeClr>
          </a:outerShdw>
        </a:effectLst>
      </a:spPr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Kai</cp:lastModifiedBy>
  <cp:revision>0</cp:revision>
  <dcterms:created xsi:type="dcterms:W3CDTF">2024-02-26T10:08:54Z</dcterms:created>
  <dcterms:modified xsi:type="dcterms:W3CDTF">2024-02-26T10:12:12Z</dcterms:modified>
</cp:coreProperties>
</file>