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61" r:id="rId6"/>
    <p:sldId id="262" r:id="rId7"/>
    <p:sldId id="259" r:id="rId8"/>
    <p:sldId id="260" r:id="rId9"/>
    <p:sldId id="257" r:id="rId10"/>
    <p:sldId id="258" r:id="rId11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70343995" val="1058" rev64="64" revOS="4"/>
      <pr:smFileRevision xmlns:pr="smNativeData" xmlns="smNativeData" dt="1670343995" val="101"/>
      <pr:guideOptions xmlns:pr="smNativeData" xmlns="smNativeData" dt="1670343995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94" d="100"/>
          <a:sy n="94" d="100"/>
        </p:scale>
        <p:origin x="381" y="311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94" d="100"/>
          <a:sy n="94" d="100"/>
        </p:scale>
        <p:origin x="381" y="311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D4E7-A9DB-A522-9548-5F779A06630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F1DF-91DB-A507-9548-6752BF066332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B80D-43DB-A54E-9548-B51BF60663E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C1B2-FCDB-A537-9548-0A628F06635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C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A9F8-B6DB-A55F-9548-400AE706631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CAE7-A9DB-A53C-9548-5F698406630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EE4E-00DB-A518-9548-F64DA00663A3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8176-38DB-A577-9548-CE22CF06639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C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C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DD28-66DB-A52B-9548-907E930663C5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A0E1-AFDB-A556-9548-5903EE06630C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C562-2CDB-A533-9548-DA668B06638F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E979-37DB-A51F-9548-C14AA706639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F550-1EDB-A503-9548-E856BB0663BD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A5EC-A2DB-A553-9548-5406EB066301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C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A433-7DDB-A552-9548-8B07EA0663DE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8C89-C7DB-A57A-9548-312FC206636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C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A127-69DB-A557-9548-9F02EF0663CA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C85A-14DB-A53E-9548-E26B860663B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Q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FBE5-ABDB-A50D-9548-5D58B506630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AC20-6EDB-A55A-9548-980FE20663C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CAAAAAQ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Q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6F0B16E-20DB-A547-9548-D612FF06638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F0AF67-29DB-A559-9548-DF0CE106638A}" type="slidenum">
              <a:t/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6F0AF8A-C4DB-A559-9548-320CE106636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O22P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6F0BBEF-A1DB-A54D-9548-5718F506630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3" Type="http://schemas.openxmlformats.org/officeDocument/2006/relationships/slide" Target="slide4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O22PYxMAAAAlAAAAEQAAAC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ARAAk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CcQAAB4BwAAkDMAAAc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25725" y="1214120"/>
            <a:ext cx="5756275" cy="431736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  <p:sp>
        <p:nvSpPr>
          <p:cNvPr id="3" name="AutoForm1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OIGAAD6FgAAtQ4AABAAAAAmAAAACAAAAP//////////MAAAABQAAAAAAAAAXk7//6KxAABeTv//orEAAA=="/>
              </a:ext>
            </a:extLst>
          </p:cNvSpPr>
          <p:nvPr/>
        </p:nvSpPr>
        <p:spPr>
          <a:xfrm>
            <a:off x="22948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4" name="Lösen">
            <a:hlinkHover r:id="" action="ppaction://hlinkshowjump?jump=nextslide"/>
          </p:cNvPr>
          <p:cNvSpPr>
            <a:extLst>
              <a:ext uri="smNativeData">
                <pr:smNativeData xmlns:pr="smNativeData" xmlns="smNativeData" val="SMDATA_16_O22PYxMAAAAlAAAAbAAAAC0AAAAAkAAAAEgAAACQAAAASAAAAAAAAAABAAAAAAAAAAEAAABQAAAAKA8LtaZ54j8AAAAAAADgPwAAAAAAAOA/AAAAAAAA4D8AAAAAAADgPwAAAAAAAOA/AAAAAAAA4D8AAAAAAADgPwAAAAAAAOA/AAAAAAAA4D8CAAAAjAAAAAEAAAAAAAAAcK1HAP///wgAAAAAAAAAAAAAAAAAAAAAAAAAAAAAAAAAAAAAZAAAAAEAAABAAAAAAAAAAAAAAAAAAAAAAAAAAAAAAAAAAAAAAAAAAAAAAAAAAAAAAAAAAAAAAAAAAAAAAAAAAAAAAAAAAAAAAAAAAAAAAAAAAAAAAAAAAAAAAAAAAAAAFAAAADwAAAABAAAAAAAAAERzngB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cK1HAP///wEAAAAAAAAAAAAAAAAAAAAAAAAAAAAAAAAAAAAAAAAAAERzngB/f38AlpaWA8zMzADAwP8Af39/AAAAAAAAAAAAAAAAAAAAAAAAAAAAIQAAABgAAAAUAAAA7j0AAPggAACuRQAA8icAABAAAAAmAAAACAAAAP//////////MAAAABQAAAAAAAAADkz///KzAAAOTP//8rMAAA=="/>
              </a:ext>
            </a:extLst>
          </p:cNvSpPr>
          <p:nvPr/>
        </p:nvSpPr>
        <p:spPr>
          <a:xfrm>
            <a:off x="10067290" y="5359400"/>
            <a:ext cx="1259840" cy="1134110"/>
          </a:xfrm>
          <a:prstGeom prst="hexagon">
            <a:avLst>
              <a:gd name="adj" fmla="val 23475"/>
              <a:gd name="vf" fmla="val 115470"/>
            </a:avLst>
          </a:prstGeom>
          <a:solidFill>
            <a:srgbClr val="70AD47"/>
          </a:solidFill>
          <a:ln w="76200" cap="flat" cmpd="sng" algn="ctr">
            <a:solidFill>
              <a:srgbClr val="44739E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de-de" sz="2000" cap="none">
                <a:solidFill>
                  <a:srgbClr val="FFFFFF"/>
                </a:solidFill>
                <a:latin typeface="Helvetica" pitchFamily="0" charset="0"/>
                <a:ea typeface="Helvetica" pitchFamily="0" charset="0"/>
                <a:cs typeface="Helvetica" pitchFamily="0" charset="0"/>
              </a:defRPr>
            </a:pPr>
            <a:r>
              <a:t>Lösen</a:t>
            </a:r>
          </a:p>
        </p:txBody>
      </p:sp>
      <p:sp>
        <p:nvSpPr>
          <p:cNvPr id="5" name="AutoForm2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FEEEw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AkDAADfHQAA3AoAABAAAAAmAAAACAAAAP//////////MAAAABQAAAAAAAAAXk7//6KxAABeTv//orEAAA=="/>
              </a:ext>
            </a:extLst>
          </p:cNvSpPr>
          <p:nvPr/>
        </p:nvSpPr>
        <p:spPr>
          <a:xfrm>
            <a:off x="34156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6" name="AutoForm3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OIGAADYJAAAtQ4AABAAAAAmAAAACAAAAP//////////MAAAABQAAAAAAAAAXk7//6KxAABeTv//orEAAA=="/>
              </a:ext>
            </a:extLst>
          </p:cNvSpPr>
          <p:nvPr/>
        </p:nvSpPr>
        <p:spPr>
          <a:xfrm>
            <a:off x="454914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7" name="AutoForm4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AkDAAC9KwAA3AoAABAAAAAmAAAACAAAAP//////////MAAAABQAAAAAAAAAXk7//6KxAABeTv//orEAAA=="/>
              </a:ext>
            </a:extLst>
          </p:cNvSpPr>
          <p:nvPr/>
        </p:nvSpPr>
        <p:spPr>
          <a:xfrm>
            <a:off x="566991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8" name="AutoForm5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OIGAAC2MgAAtQ4AABAAAAAmAAAACAAAAP//////////MAAAABQAAAAAAAAAXk7//6KxAABeTv//orEAAA=="/>
              </a:ext>
            </a:extLst>
          </p:cNvSpPr>
          <p:nvPr/>
        </p:nvSpPr>
        <p:spPr>
          <a:xfrm>
            <a:off x="68033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9" name="AutoForm6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AkDAACbOQAA3AoAABAAAAAmAAAACAAAAP//////////MAAAABQAAAAAAAAAXk7//6KxAABeTv//orEAAA=="/>
              </a:ext>
            </a:extLst>
          </p:cNvSpPr>
          <p:nvPr/>
        </p:nvSpPr>
        <p:spPr>
          <a:xfrm>
            <a:off x="79241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0" name="AutoForm7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LIOAAD6FgAAhRYAABAAAAAmAAAACAAAAP//////////MAAAABQAAAAAAAAAXk7//6KxAABeTv//orEAAA=="/>
              </a:ext>
            </a:extLst>
          </p:cNvSpPr>
          <p:nvPr/>
        </p:nvSpPr>
        <p:spPr>
          <a:xfrm>
            <a:off x="22948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1" name="AutoForm8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3AA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NkKAADfHQAArBIAABAAAAAmAAAACAAAAP//////////MAAAABQAAAAAAAAAXk7//6KxAABeTv//orEAAA=="/>
              </a:ext>
            </a:extLst>
          </p:cNvSpPr>
          <p:nvPr/>
        </p:nvSpPr>
        <p:spPr>
          <a:xfrm>
            <a:off x="34156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2" name="AutoForm9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LIOAADYJAAAhRYAABAAAAAmAAAACAAAAP//////////MAAAABQAAAAAAAAAXk7//6KxAABeTv//orEAAA=="/>
              </a:ext>
            </a:extLst>
          </p:cNvSpPr>
          <p:nvPr/>
        </p:nvSpPr>
        <p:spPr>
          <a:xfrm>
            <a:off x="454914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3" name="AutoForm10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NkKAAC9KwAArBIAABAAAAAmAAAACAAAAP//////////MAAAABQAAAAAAAAAXk7//6KxAABeTv//orEAAA=="/>
              </a:ext>
            </a:extLst>
          </p:cNvSpPr>
          <p:nvPr/>
        </p:nvSpPr>
        <p:spPr>
          <a:xfrm>
            <a:off x="566991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4" name="AutoForm11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LIOAAC2MgAAhRYAABAAAAAmAAAACAAAAP//////////MAAAABQAAAAAAAAAXk7//6KxAABeTv//orEAAA=="/>
              </a:ext>
            </a:extLst>
          </p:cNvSpPr>
          <p:nvPr/>
        </p:nvSpPr>
        <p:spPr>
          <a:xfrm>
            <a:off x="68033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5" name="AutoForm12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NkKAACbOQAArBIAABAAAAAmAAAACAAAAP//////////MAAAABQAAAAAAAAAXk7//6KxAABeTv//orEAAA=="/>
              </a:ext>
            </a:extLst>
          </p:cNvSpPr>
          <p:nvPr/>
        </p:nvSpPr>
        <p:spPr>
          <a:xfrm>
            <a:off x="79241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6" name="AutoForm13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IIWAAD6FgAAVR4AABAAAAAmAAAACAAAAP//////////MAAAABQAAAAAAAAAXk7//6KxAABeTv//orEAAA=="/>
              </a:ext>
            </a:extLst>
          </p:cNvSpPr>
          <p:nvPr/>
        </p:nvSpPr>
        <p:spPr>
          <a:xfrm>
            <a:off x="22948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7" name="AutoForm14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KkSAADfHQAAfBoAABAAAAAmAAAACAAAAP//////////MAAAABQAAAAAAAAAXk7//6KxAABeTv//orEAAA=="/>
              </a:ext>
            </a:extLst>
          </p:cNvSpPr>
          <p:nvPr/>
        </p:nvSpPr>
        <p:spPr>
          <a:xfrm>
            <a:off x="34156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8" name="AutoForm15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IIWAADYJAAAVR4AABAAAAAmAAAACAAAAP//////////MAAAABQAAAAAAAAAXk7//6KxAABeTv//orEAAA=="/>
              </a:ext>
            </a:extLst>
          </p:cNvSpPr>
          <p:nvPr/>
        </p:nvSpPr>
        <p:spPr>
          <a:xfrm>
            <a:off x="454914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9" name="AutoForm16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KkSAAC9KwAAfBoAABAAAAAmAAAACAAAAP//////////MAAAABQAAAAAAAAAXk7//6KxAABeTv//orEAAA=="/>
              </a:ext>
            </a:extLst>
          </p:cNvSpPr>
          <p:nvPr/>
        </p:nvSpPr>
        <p:spPr>
          <a:xfrm>
            <a:off x="566991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0" name="AutoForm17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IIWAAC2MgAAVR4AABAAAAAmAAAACAAAAP//////////MAAAABQAAAAAAAAAXk7//6KxAABeTv//orEAAA=="/>
              </a:ext>
            </a:extLst>
          </p:cNvSpPr>
          <p:nvPr/>
        </p:nvSpPr>
        <p:spPr>
          <a:xfrm>
            <a:off x="68033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1" name="AutoForm18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KkSAACbOQAAfBoAABAAAAAmAAAACAAAAP//////////MAAAABQAAAAAAAAAXk7//6KxAABeTv//orEAAA=="/>
              </a:ext>
            </a:extLst>
          </p:cNvSpPr>
          <p:nvPr/>
        </p:nvSpPr>
        <p:spPr>
          <a:xfrm>
            <a:off x="79241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2" name="AutoForm19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FIeAAD6FgAAJSYAABAAAAAmAAAACAAAAP//////////MAAAABQAAAAAAAAAXk7//6KxAABeTv//orEAAA=="/>
              </a:ext>
            </a:extLst>
          </p:cNvSpPr>
          <p:nvPr/>
        </p:nvSpPr>
        <p:spPr>
          <a:xfrm>
            <a:off x="22948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3" name="AutoForm20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HkaAADfHQAATCIAABAAAAAmAAAACAAAAP//////////MAAAABQAAAAAAAAAXk7//6KxAABeTv//orEAAA=="/>
              </a:ext>
            </a:extLst>
          </p:cNvSpPr>
          <p:nvPr/>
        </p:nvSpPr>
        <p:spPr>
          <a:xfrm>
            <a:off x="34156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4" name="AutoForm21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FIeAADYJAAAJSYAABAAAAAmAAAACAAAAP//////////MAAAABQAAAAAAAAAXk7//6KxAABeTv//orEAAA=="/>
              </a:ext>
            </a:extLst>
          </p:cNvSpPr>
          <p:nvPr/>
        </p:nvSpPr>
        <p:spPr>
          <a:xfrm>
            <a:off x="454914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5" name="AutoForm22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HkaAAC9KwAATCIAABAAAAAmAAAACAAAAP//////////MAAAABQAAAAAAAAAXk7//6KxAABeTv//orEAAA=="/>
              </a:ext>
            </a:extLst>
          </p:cNvSpPr>
          <p:nvPr/>
        </p:nvSpPr>
        <p:spPr>
          <a:xfrm>
            <a:off x="566991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6" name="AutoForm23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FIeAAC2MgAAJSYAABAAAAAmAAAACAAAAP//////////MAAAABQAAAAAAAAAXk7//6KxAABeTv//orEAAA=="/>
              </a:ext>
            </a:extLst>
          </p:cNvSpPr>
          <p:nvPr/>
        </p:nvSpPr>
        <p:spPr>
          <a:xfrm>
            <a:off x="68033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7" name="AutoForm24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3AA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HkaAACbOQAATCIAABAAAAAmAAAACAAAAP//////////MAAAABQAAAAAAAAAXk7//6KxAABeTv//orEAAA=="/>
              </a:ext>
            </a:extLst>
          </p:cNvSpPr>
          <p:nvPr/>
        </p:nvSpPr>
        <p:spPr>
          <a:xfrm>
            <a:off x="79241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 advAuto="0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3" grpId="0" animBg="1" advAuto="0"/>
      <p:bldP spid="14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 advAuto="0"/>
    </p:bldLst>
    <p:extLst>
      <p:ext uri="smNativeData">
        <pr:smNativeData xmlns:pr="smNativeData" xmlns="smNativeData" val="O22PYxgAAAAFAAAA/f///wIAAAAJAAAAAAAAAAAAAAAAAAAAAAAAAAsAAAD9////AgAAAAkAAAAAAAAAAAAAAAAAAAAAAAAAEQAAAP3///8CAAAACQAAAAAAAAAAAAAAAAAAAAAAAAAXAAAA/f///wIAAAAJAAAAAAAAAAAAAAAAAAAAAAAAAB0AAAD9////AgAAAAkAAAAAAAAAAAAAAAAAAAAAAAAAIwAAAP3///8CAAAACQAAAAAAAAAAAAAAAAAAAAAAAAApAAAA/f///wIAAAAJAAAAAAAAAAAAAAAAAAAAAAAAAC8AAAD9////AgAAAAkAAAAAAAAAAAAAAAAAAAAAAAAANQAAAP3///8CAAAACQAAAAAAAAAAAAAAAAAAAAAAAAA7AAAA/f///wIAAAAJAAAAAAAAAAAAAAAAAAAAAAAAAEEAAAD9////AgAAAAkAAAAAAAAAAAAAAAAAAAAAAAAARwAAAP3///8CAAAACQAAAAAAAAAAAAAAAAAAAAAAAABNAAAA/f///wIAAAAJAAAAAAAAAAAAAAAAAAAAAAAAAFMAAAD9////AgAAAAkAAAAAAAAAAAAAAAAAAAAAAAAAWQAAAP3///8CAAAACQAAAAAAAAAAAAAAAAAAAAAAAABfAAAA/f///wIAAAAJAAAAAAAAAAAAAAAAAAAAAAAAAGUAAAD9////AgAAAAkAAAAAAAAAAAAAAAAAAAAAAAAAawAAAP3///8CAAAACQAAAAAAAAAAAAAAAAAAAAAAAABxAAAA/f///wIAAAAJAAAAAAAAAAAAAAAAAAAAAAAAAHcAAAD9////AgAAAAkAAAAAAAAAAAAAAAAAAAAAAAAAfQAAAP3///8CAAAACQAAAAAAAAAAAAAAAAAAAAAAAACDAAAA/f///wIAAAAJAAAAAAAAAAAAAAAAAAAAAAAAAIkAAAD9////AgAAAAkAAAAAAAAAAAAAAAAAAAAAAAAAjwAAAP3///8CAAAACQAAAAAAAAAAAAAAAAAAAAAAAAA=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O22PYxMAAAAlAAAAEQAAAC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Byb3Nv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CcQAAB4BwAAkDMAAAc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25725" y="1214120"/>
            <a:ext cx="5756275" cy="431736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extLst>
              <a:ext uri="smNativeData">
                <pr:smNativeData xmlns:pr="smNativeData" xmlns="smNativeData" val="SMDATA_18_O22PYxMAAAAlAAAAEQAAAA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AAAAAAAAAAA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DMQAAB4BwAAUDcAAAs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33345" y="1214120"/>
            <a:ext cx="6358255" cy="431990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  <p:sp>
        <p:nvSpPr>
          <p:cNvPr id="3" name="Lösen">
            <a:hlinkHover r:id="rId3" action="ppaction://hlinksldjump"/>
          </p:cNvPr>
          <p:cNvSpPr>
            <a:extLst>
              <a:ext uri="smNativeData">
                <pr:smNativeData xmlns:pr="smNativeData" xmlns="smNativeData" val="SMDATA_16_O22PYxMAAAAlAAAAbAAAAC0AAAAAkAAAAEgAAACQAAAASAAAAAAAAAABAAAAAAAAAAEAAABQAAAAKA8LtaZ54j8AAAAAAADgPwAAAAAAAOA/AAAAAAAA4D8AAAAAAADgPwAAAAAAAOA/AAAAAAAA4D8AAAAAAADgPwAAAAAAAOA/AAAAAAAA4D8CAAAAjAAAAAEAAAAAAAAAcK1HAP///wgAAAAAAAAAAAAAAAAAAAAAAAAAAAAAAAAAAAAAZAAAAAEAAABAAAAAAAAAAAAAAAAAAAAAAAAAAAAAAAAAAAAAAAAAAAAAAAAAAAAAAAAAAAAAAAAAAAAAAAAAAAAAAAAAAAAAAAAAAAAAAAAAAAAAAAAAAAAAAAAAAAAAFAAAADwAAAABAAAAAAAAAERzngB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cK1HAP///wEAAAAAAAAAAAAAAAAAAAAAAAAAAAAAAAAAAAAAAAAAAERzngB/f38AlpaWA8zMzADAwP8Af39/AAAAAAAAAAAAAAAAAAAAAAAAAAAAIQAAABgAAAAUAAAA7j0AAPggAACuRQAA8icAABAAAAAmAAAACAAAAP//////////MAAAABQAAAAAAAAADkz///KzAAAOTP//8rMAAA=="/>
              </a:ext>
            </a:extLst>
          </p:cNvSpPr>
          <p:nvPr/>
        </p:nvSpPr>
        <p:spPr>
          <a:xfrm>
            <a:off x="10067290" y="5359400"/>
            <a:ext cx="1259840" cy="1134110"/>
          </a:xfrm>
          <a:prstGeom prst="hexagon">
            <a:avLst>
              <a:gd name="adj" fmla="val 23475"/>
              <a:gd name="vf" fmla="val 115470"/>
            </a:avLst>
          </a:prstGeom>
          <a:solidFill>
            <a:srgbClr val="70AD47"/>
          </a:solidFill>
          <a:ln w="76200" cap="flat" cmpd="sng" algn="ctr">
            <a:solidFill>
              <a:srgbClr val="44739E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de-de" sz="2000" cap="none">
                <a:solidFill>
                  <a:srgbClr val="FFFFFF"/>
                </a:solidFill>
                <a:latin typeface="Helvetica" pitchFamily="0" charset="0"/>
                <a:ea typeface="Helvetica" pitchFamily="0" charset="0"/>
                <a:cs typeface="Helvetica" pitchFamily="0" charset="0"/>
              </a:defRPr>
            </a:pPr>
            <a:r>
              <a:t>Lösen</a:t>
            </a:r>
          </a:p>
        </p:txBody>
      </p:sp>
      <p:sp>
        <p:nvSpPr>
          <p:cNvPr id="4" name="AutoForm3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OIGAADYJAAAtQ4AABAAAAAmAAAACAAAAP//////////MAAAABQAAAAAAAAAXk7//6KxAABeTv//orEAAA=="/>
              </a:ext>
            </a:extLst>
          </p:cNvSpPr>
          <p:nvPr/>
        </p:nvSpPr>
        <p:spPr>
          <a:xfrm>
            <a:off x="454914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5" name="AutoForm4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AkDAAC9KwAA3AoAABAAAAAmAAAACAAAAP//////////MAAAABQAAAAAAAAAXk7//6KxAABeTv//orEAAA=="/>
              </a:ext>
            </a:extLst>
          </p:cNvSpPr>
          <p:nvPr/>
        </p:nvSpPr>
        <p:spPr>
          <a:xfrm>
            <a:off x="566991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6" name="AutoForm5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OIGAAC2MgAAtQ4AABAAAAAmAAAACAAAAP//////////MAAAABQAAAAAAAAAXk7//6KxAABeTv//orEAAA=="/>
              </a:ext>
            </a:extLst>
          </p:cNvSpPr>
          <p:nvPr/>
        </p:nvSpPr>
        <p:spPr>
          <a:xfrm>
            <a:off x="68033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7" name="AutoForm6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AkDAACbOQAA3AoAABAAAAAmAAAACAAAAP//////////MAAAABQAAAAAAAAAXk7//6KxAABeTv//orEAAA=="/>
              </a:ext>
            </a:extLst>
          </p:cNvSpPr>
          <p:nvPr/>
        </p:nvSpPr>
        <p:spPr>
          <a:xfrm>
            <a:off x="79241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8" name="AutoForm7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LIOAAD6FgAAhRYAABAAAAAmAAAACAAAAP//////////MAAAABQAAAAAAAAAXk7//6KxAABeTv//orEAAA=="/>
              </a:ext>
            </a:extLst>
          </p:cNvSpPr>
          <p:nvPr/>
        </p:nvSpPr>
        <p:spPr>
          <a:xfrm>
            <a:off x="22948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9" name="AutoForm8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NkKAADfHQAArBIAABAAAAAmAAAACAAAAP//////////MAAAABQAAAAAAAAAXk7//6KxAABeTv//orEAAA=="/>
              </a:ext>
            </a:extLst>
          </p:cNvSpPr>
          <p:nvPr/>
        </p:nvSpPr>
        <p:spPr>
          <a:xfrm>
            <a:off x="34156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0" name="AutoForm9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LIOAADYJAAAhRYAABAAAAAmAAAACAAAAP//////////MAAAABQAAAAAAAAAXk7//6KxAABeTv//orEAAA=="/>
              </a:ext>
            </a:extLst>
          </p:cNvSpPr>
          <p:nvPr/>
        </p:nvSpPr>
        <p:spPr>
          <a:xfrm>
            <a:off x="454914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1" name="AutoForm10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NkKAAC9KwAArBIAABAAAAAmAAAACAAAAP//////////MAAAABQAAAAAAAAAXk7//6KxAABeTv//orEAAA=="/>
              </a:ext>
            </a:extLst>
          </p:cNvSpPr>
          <p:nvPr/>
        </p:nvSpPr>
        <p:spPr>
          <a:xfrm>
            <a:off x="566991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2" name="AutoForm11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LIOAAC2MgAAhRYAABAAAAAmAAAACAAAAP//////////MAAAABQAAAAAAAAAXk7//6KxAABeTv//orEAAA=="/>
              </a:ext>
            </a:extLst>
          </p:cNvSpPr>
          <p:nvPr/>
        </p:nvSpPr>
        <p:spPr>
          <a:xfrm>
            <a:off x="68033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3" name="AutoForm12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NkKAACbOQAArBIAABAAAAAmAAAACAAAAP//////////MAAAABQAAAAAAAAAXk7//6KxAABeTv//orEAAA=="/>
              </a:ext>
            </a:extLst>
          </p:cNvSpPr>
          <p:nvPr/>
        </p:nvSpPr>
        <p:spPr>
          <a:xfrm>
            <a:off x="79241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4" name="AutoForm13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IIWAAD6FgAAVR4AABAAAAAmAAAACAAAAP//////////MAAAABQAAAAAAAAAXk7//6KxAABeTv//orEAAA=="/>
              </a:ext>
            </a:extLst>
          </p:cNvSpPr>
          <p:nvPr/>
        </p:nvSpPr>
        <p:spPr>
          <a:xfrm>
            <a:off x="22948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5" name="AutoForm14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KkSAADfHQAAfBoAABAAAAAmAAAACAAAAP//////////MAAAABQAAAAAAAAAXk7//6KxAABeTv//orEAAA=="/>
              </a:ext>
            </a:extLst>
          </p:cNvSpPr>
          <p:nvPr/>
        </p:nvSpPr>
        <p:spPr>
          <a:xfrm>
            <a:off x="34156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6" name="AutoForm15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IIWAADYJAAAVR4AABAAAAAmAAAACAAAAP//////////MAAAABQAAAAAAAAAXk7//6KxAABeTv//orEAAA=="/>
              </a:ext>
            </a:extLst>
          </p:cNvSpPr>
          <p:nvPr/>
        </p:nvSpPr>
        <p:spPr>
          <a:xfrm>
            <a:off x="454914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7" name="AutoForm16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KkSAAC9KwAAfBoAABAAAAAmAAAACAAAAP//////////MAAAABQAAAAAAAAAXk7//6KxAABeTv//orEAAA=="/>
              </a:ext>
            </a:extLst>
          </p:cNvSpPr>
          <p:nvPr/>
        </p:nvSpPr>
        <p:spPr>
          <a:xfrm>
            <a:off x="566991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8" name="AutoForm17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IIWAAC2MgAAVR4AABAAAAAmAAAACAAAAP//////////MAAAABQAAAAAAAAAXk7//6KxAABeTv//orEAAA=="/>
              </a:ext>
            </a:extLst>
          </p:cNvSpPr>
          <p:nvPr/>
        </p:nvSpPr>
        <p:spPr>
          <a:xfrm>
            <a:off x="68033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9" name="AutoForm18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KkSAACbOQAAfBoAABAAAAAmAAAACAAAAP//////////MAAAABQAAAAAAAAAXk7//6KxAABeTv//orEAAA=="/>
              </a:ext>
            </a:extLst>
          </p:cNvSpPr>
          <p:nvPr/>
        </p:nvSpPr>
        <p:spPr>
          <a:xfrm>
            <a:off x="79241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0" name="AutoForm19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FIeAAD6FgAAJSYAABAAAAAmAAAACAAAAP//////////MAAAABQAAAAAAAAAXk7//6KxAABeTv//orEAAA=="/>
              </a:ext>
            </a:extLst>
          </p:cNvSpPr>
          <p:nvPr/>
        </p:nvSpPr>
        <p:spPr>
          <a:xfrm>
            <a:off x="22948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1" name="AutoForm20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HkaAADfHQAATCIAABAAAAAmAAAACAAAAP//////////MAAAABQAAAAAAAAAXk7//6KxAABeTv//orEAAA=="/>
              </a:ext>
            </a:extLst>
          </p:cNvSpPr>
          <p:nvPr/>
        </p:nvSpPr>
        <p:spPr>
          <a:xfrm>
            <a:off x="34156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2" name="AutoForm21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FIeAADYJAAAJSYAABAAAAAmAAAACAAAAP//////////MAAAABQAAAAAAAAAXk7//6KxAABeTv//orEAAA=="/>
              </a:ext>
            </a:extLst>
          </p:cNvSpPr>
          <p:nvPr/>
        </p:nvSpPr>
        <p:spPr>
          <a:xfrm>
            <a:off x="454914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3" name="AutoForm22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HkaAAC9KwAATCIAABAAAAAmAAAACAAAAP//////////MAAAABQAAAAAAAAAXk7//6KxAABeTv//orEAAA=="/>
              </a:ext>
            </a:extLst>
          </p:cNvSpPr>
          <p:nvPr/>
        </p:nvSpPr>
        <p:spPr>
          <a:xfrm>
            <a:off x="566991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4" name="AutoForm23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FIeAAC2MgAAJSYAABAAAAAmAAAACAAAAP//////////MAAAABQAAAAAAAAAXk7//6KxAABeTv//orEAAA=="/>
              </a:ext>
            </a:extLst>
          </p:cNvSpPr>
          <p:nvPr/>
        </p:nvSpPr>
        <p:spPr>
          <a:xfrm>
            <a:off x="68033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5" name="AutoForm24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HkaAACbOQAATCIAABAAAAAmAAAACAAAAP//////////MAAAABQAAAAAAAAAXk7//6KxAABeTv//orEAAA=="/>
              </a:ext>
            </a:extLst>
          </p:cNvSpPr>
          <p:nvPr/>
        </p:nvSpPr>
        <p:spPr>
          <a:xfrm>
            <a:off x="79241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6" name="AutoForm1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OIGAAD6FgAAtQ4AABAAAAAmAAAACAAAAP//////////MAAAABQAAAAAAAAAXk7//6KxAABeTv//orEAAA=="/>
              </a:ext>
            </a:extLst>
          </p:cNvSpPr>
          <p:nvPr/>
        </p:nvSpPr>
        <p:spPr>
          <a:xfrm>
            <a:off x="22948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7" name="AutoForm2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AkDAADfHQAA3AoAABAAAAAmAAAACAAAAP//////////MAAAABQAAAAAAAAAXk7//6KxAABeTv//orEAAA=="/>
              </a:ext>
            </a:extLst>
          </p:cNvSpPr>
          <p:nvPr/>
        </p:nvSpPr>
        <p:spPr>
          <a:xfrm>
            <a:off x="34156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3" grpId="0" animBg="1" advAuto="0"/>
      <p:bldP spid="14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 advAuto="0"/>
    </p:bldLst>
    <p:extLst>
      <p:ext uri="smNativeData">
        <pr:smNativeData xmlns:pr="smNativeData" xmlns="smNativeData" val="O22PYxgAAAAFAAAA/f///wIAAAAJAAAAAAAAAAAAAAAAAAAAAAAAAAoAAAD9////AgAAAAkAAAAAAAAAAAAAAAAAAAAAAAAADwAAAP3///8CAAAACQAAAAAAAAAAAAAAAAAAAAAAAAAUAAAA/f///wIAAAAJAAAAAAAAAAAAAAAAAAAAAAAAABkAAAD9////AgAAAAkAAAAAAAAAAAAAAAAAAAAAAAAAHgAAAP3///8CAAAACQAAAAAAAAAAAAAAAAAAAAAAAAAjAAAA/f///wIAAAAJAAAAAAAAAAAAAAAAAAAAAAAAACgAAAD9////AgAAAAkAAAAAAAAAAAAAAAAAAAAAAAAALQAAAP3///8CAAAACQAAAAAAAAAAAAAAAAAAAAAAAAAyAAAA/f///wIAAAAJAAAAAAAAAAAAAAAAAAAAAAAAADcAAAD9////AgAAAAkAAAAAAAAAAAAAAAAAAAAAAAAAPAAAAP3///8CAAAACQAAAAAAAAAAAAAAAAAAAAAAAABBAAAA/f///wIAAAAJAAAAAAAAAAAAAAAAAAAAAAAAAEYAAAD9////AgAAAAkAAAAAAAAAAAAAAAAAAAAAAAAASwAAAP3///8CAAAACQAAAAAAAAAAAAAAAAAAAAAAAABQAAAA/f///wIAAAAJAAAAAAAAAAAAAAAAAAAAAAAAAFUAAAD9////AgAAAAkAAAAAAAAAAAAAAAAAAAAAAAAAWgAAAP3///8CAAAACQAAAAAAAAAAAAAAAAAAAAAAAABfAAAA/f///wIAAAAJAAAAAAAAAAAAAAAAAAAAAAAAAGQAAAD9////AgAAAAkAAAAAAAAAAAAAAAAAAAAAAAAAaQAAAP3///8CAAAACQAAAAAAAAAAAAAAAAAAAAAAAABuAAAA/f///wIAAAAJAAAAAAAAAAAAAAAAAAAAAAAAAHMAAAD9////AgAAAAkAAAAAAAAAAAAAAAAAAAAAAAAAeAAAAP3///8CAAAACQAAAAAAAAAAAAAAAAAAAAAAAAA="/>
      </p:ext>
    </p:ext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Form1">
            <a:hlinkClick r:id="" action="ppaction://hlinkshowjump?jump=nextslide"/>
            <a:hlinkHover r:id="" action="ppaction://hlinkshowjump?jump=nextslide"/>
          </p:cNvPr>
          <p:cNvSpPr>
            <a:extLst>
              <a:ext uri="smNativeData">
                <pr:smNativeData xmlns:pr="smNativeData" xmlns="smNativeData" val="SMDATA_16_O22PYxMAAAAlAAAAbAAAAC0AAAAAOQAAAAAAAAA5AAAAAAAAAAAAAAABAAAAAAAAAAEAAABQAAAAKA8LtaZ54j8AAAAAAADgPwAAAAAAAOA/AAAAAAAA4D8AAAAAAADgPwAAAAAAAOA/AAAAAAAA4D8AAAAAAADgPwAAAAAAAOA/AAAAAAAA4D8CAAAAjAAAAAEAAAAAAAAAAAD/AP///wgAAAAAAAAAAAAAAAAAAAAAAAAAAAAAAAAAAAAAZAAAAAEAAABAAAAAAAAAAAAAAAAAAAAAAAAAAAAAAAAAAAAAAAAAAAAAAAAAAAAAAAAAAAAAAAAAAAAAAAAAAAAAAAAAAAAAAAAAAAAAAAAAAAAAAAAAAAAAAAAAAAAAFAAAADwAAAABAAAAAAAAAPutJwB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w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D/AP///wEAAAAAAAAAAAAAAAAAAAAAAAAAAAAAAAAAAAAAAAAAAPutJwB/f38AlpaWA8zMzADAwP8Af39/AAAAAAAAAAAAAAAAAAAAAAAAAAAAIQAAABgAAAAUAAAAzD0AAAoZAADFRQAAOSAAABAAAAAmAAAACAAAAP//////////MAAAABQAAAAAAAAADkz///KzAAAOTP//8rMAAA=="/>
              </a:ext>
            </a:extLst>
          </p:cNvSpPr>
          <p:nvPr/>
        </p:nvSpPr>
        <p:spPr>
          <a:xfrm>
            <a:off x="10045700" y="4070350"/>
            <a:ext cx="1296035" cy="1167765"/>
          </a:xfrm>
          <a:prstGeom prst="hexagon">
            <a:avLst>
              <a:gd name="adj" fmla="val 23454"/>
              <a:gd name="vf" fmla="val 115470"/>
            </a:avLst>
          </a:prstGeom>
          <a:solidFill>
            <a:srgbClr val="0000FF"/>
          </a:solidFill>
          <a:ln w="76200" cap="flat" cmpd="sng" algn="ctr">
            <a:solidFill>
              <a:srgbClr val="FBAD27"/>
            </a:solidFill>
            <a:prstDash val="solid"/>
            <a:headEnd type="none"/>
            <a:tailEnd type="none"/>
          </a:ln>
          <a:effectLst/>
        </p:spPr>
        <p:txBody>
          <a:bodyPr vert="horz" wrap="square" lIns="36195" tIns="0" rIns="36195" bIns="0" numCol="1" spcCol="215900" anchor="ctr"/>
          <a:lstStyle/>
          <a:p>
            <a:pPr algn="ctr">
              <a:defRPr lang="de-de" sz="2000" cap="none">
                <a:solidFill>
                  <a:srgbClr val="FFFFFF"/>
                </a:solidFill>
                <a:latin typeface="Helvetica" pitchFamily="0" charset="0"/>
                <a:ea typeface="Helvetica" pitchFamily="0" charset="0"/>
                <a:cs typeface="Helvetica" pitchFamily="0" charset="0"/>
              </a:defRPr>
            </a:pPr>
            <a:r>
              <a:t>Weiter</a:t>
            </a:r>
          </a:p>
        </p:txBody>
      </p:sp>
      <p:pic>
        <p:nvPicPr>
          <p:cNvPr id="3" name="Grafik2"/>
          <p:cNvPicPr>
            <a:extLst>
              <a:ext uri="smNativeData">
                <pr:smNativeData xmlns:pr="smNativeData" xmlns="smNativeData" val="SMDATA_18_O22PYxMAAAAlAAAAEQAAAA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AAAAAAAAAAA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ABAAI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PIQAADPBwAADzgAAGI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754630" y="1269365"/>
            <a:ext cx="6358255" cy="431990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O22PYxMAAAAlAAAAEQAAAC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AAAAAAAAAAA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CcQAAB4BwAAkDMAAAc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25725" y="1214120"/>
            <a:ext cx="5756275" cy="431736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  <p:sp>
        <p:nvSpPr>
          <p:cNvPr id="3" name="Lösen">
            <a:hlinkHover r:id="" action="ppaction://hlinkshowjump?jump=nextslide"/>
          </p:cNvPr>
          <p:cNvSpPr>
            <a:extLst>
              <a:ext uri="smNativeData">
                <pr:smNativeData xmlns:pr="smNativeData" xmlns="smNativeData" val="SMDATA_16_O22PYxMAAAAlAAAAbAAAAC0AAAAAkAAAAEgAAACQAAAASAAAAAAAAAABAAAAAAAAAAEAAABQAAAAKA8LtaZ54j8AAAAAAADgPwAAAAAAAOA/AAAAAAAA4D8AAAAAAADgPwAAAAAAAOA/AAAAAAAA4D8AAAAAAADgPwAAAAAAAOA/AAAAAAAA4D8CAAAAjAAAAAEAAAAAAAAAcK1HAP///wgAAAAAAAAAAAAAAAAAAAAAAAAAAAAAAAAAAAAAZAAAAAEAAABAAAAAAAAAAAAAAAAAAAAAAAAAAAAAAAAAAAAAAAAAAAAAAAAAAAAAAAAAAAAAAAAAAAAAAAAAAAAAAAAAAAAAAAAAAAAAAAAAAAAAAAAAAAAAAAAAAAAAFAAAADwAAAABAAAAAAAAAERzngB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FEEEw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cK1HAP///wEAAAAAAAAAAAAAAAAAAAAAAAAAAAAAAAAAAAAAAAAAAERzngB/f38AlpaWA8zMzADAwP8Af39/AAAAAAAAAAAAAAAAAAAAAAAAAAAAIQAAABgAAAAUAAAA7j0AAPggAACuRQAA8icAABAAAAAmAAAACAAAAP//////////MAAAABQAAAAAAAAADkz///KzAAAOTP//8rMAAA=="/>
              </a:ext>
            </a:extLst>
          </p:cNvSpPr>
          <p:nvPr/>
        </p:nvSpPr>
        <p:spPr>
          <a:xfrm>
            <a:off x="10067290" y="5359400"/>
            <a:ext cx="1259840" cy="1134110"/>
          </a:xfrm>
          <a:prstGeom prst="hexagon">
            <a:avLst>
              <a:gd name="adj" fmla="val 23475"/>
              <a:gd name="vf" fmla="val 115470"/>
            </a:avLst>
          </a:prstGeom>
          <a:solidFill>
            <a:srgbClr val="70AD47"/>
          </a:solidFill>
          <a:ln w="76200" cap="flat" cmpd="sng" algn="ctr">
            <a:solidFill>
              <a:srgbClr val="44739E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de-de" sz="2000" cap="none">
                <a:solidFill>
                  <a:srgbClr val="FFFFFF"/>
                </a:solidFill>
                <a:latin typeface="Helvetica" pitchFamily="0" charset="0"/>
                <a:ea typeface="Helvetica" pitchFamily="0" charset="0"/>
                <a:cs typeface="Helvetica" pitchFamily="0" charset="0"/>
              </a:defRPr>
            </a:pPr>
            <a:r>
              <a:t>Lösen</a:t>
            </a:r>
          </a:p>
        </p:txBody>
      </p:sp>
      <p:sp>
        <p:nvSpPr>
          <p:cNvPr id="4" name="AutoForm2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AkDAADfHQAA3AoAABAAAAAmAAAACAAAAP//////////MAAAABQAAAAAAAAAXk7//6KxAABeTv//orEAAA=="/>
              </a:ext>
            </a:extLst>
          </p:cNvSpPr>
          <p:nvPr/>
        </p:nvSpPr>
        <p:spPr>
          <a:xfrm>
            <a:off x="34156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5" name="AutoForm3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w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OIGAADYJAAAtQ4AABAAAAAmAAAACAAAAP//////////MAAAABQAAAAAAAAAXk7//6KxAABeTv//orEAAA=="/>
              </a:ext>
            </a:extLst>
          </p:cNvSpPr>
          <p:nvPr/>
        </p:nvSpPr>
        <p:spPr>
          <a:xfrm>
            <a:off x="454914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6" name="AutoForm4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AkDAAC9KwAA3AoAABAAAAAmAAAACAAAAP//////////MAAAABQAAAAAAAAAXk7//6KxAABeTv//orEAAA=="/>
              </a:ext>
            </a:extLst>
          </p:cNvSpPr>
          <p:nvPr/>
        </p:nvSpPr>
        <p:spPr>
          <a:xfrm>
            <a:off x="566991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7" name="AutoForm5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OIGAAC2MgAAtQ4AABAAAAAmAAAACAAAAP//////////MAAAABQAAAAAAAAAXk7//6KxAABeTv//orEAAA=="/>
              </a:ext>
            </a:extLst>
          </p:cNvSpPr>
          <p:nvPr/>
        </p:nvSpPr>
        <p:spPr>
          <a:xfrm>
            <a:off x="68033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8" name="AutoForm6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AkDAACbOQAA3AoAABAAAAAmAAAACAAAAP//////////MAAAABQAAAAAAAAAXk7//6KxAABeTv//orEAAA=="/>
              </a:ext>
            </a:extLst>
          </p:cNvSpPr>
          <p:nvPr/>
        </p:nvSpPr>
        <p:spPr>
          <a:xfrm>
            <a:off x="79241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9" name="AutoForm7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LIOAAD6FgAAhRYAABAAAAAmAAAACAAAAP//////////MAAAABQAAAAAAAAAXk7//6KxAABeTv//orEAAA=="/>
              </a:ext>
            </a:extLst>
          </p:cNvSpPr>
          <p:nvPr/>
        </p:nvSpPr>
        <p:spPr>
          <a:xfrm>
            <a:off x="22948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0" name="AutoForm8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NkKAADfHQAArBIAABAAAAAmAAAACAAAAP//////////MAAAABQAAAAAAAAAXk7//6KxAABeTv//orEAAA=="/>
              </a:ext>
            </a:extLst>
          </p:cNvSpPr>
          <p:nvPr/>
        </p:nvSpPr>
        <p:spPr>
          <a:xfrm>
            <a:off x="34156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1" name="AutoForm9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LIOAADYJAAAhRYAABAAAAAmAAAACAAAAP//////////MAAAABQAAAAAAAAAXk7//6KxAABeTv//orEAAA=="/>
              </a:ext>
            </a:extLst>
          </p:cNvSpPr>
          <p:nvPr/>
        </p:nvSpPr>
        <p:spPr>
          <a:xfrm>
            <a:off x="454914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2" name="AutoForm10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NkKAAC9KwAArBIAABAAAAAmAAAACAAAAP//////////MAAAABQAAAAAAAAAXk7//6KxAABeTv//orEAAA=="/>
              </a:ext>
            </a:extLst>
          </p:cNvSpPr>
          <p:nvPr/>
        </p:nvSpPr>
        <p:spPr>
          <a:xfrm>
            <a:off x="566991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3" name="AutoForm11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3AA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LIOAAC2MgAAhRYAABAAAAAmAAAACAAAAP//////////MAAAABQAAAAAAAAAXk7//6KxAABeTv//orEAAA=="/>
              </a:ext>
            </a:extLst>
          </p:cNvSpPr>
          <p:nvPr/>
        </p:nvSpPr>
        <p:spPr>
          <a:xfrm>
            <a:off x="68033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4" name="AutoForm12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NkKAACbOQAArBIAABAAAAAmAAAACAAAAP//////////MAAAABQAAAAAAAAAXk7//6KxAABeTv//orEAAA=="/>
              </a:ext>
            </a:extLst>
          </p:cNvSpPr>
          <p:nvPr/>
        </p:nvSpPr>
        <p:spPr>
          <a:xfrm>
            <a:off x="79241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5" name="AutoForm13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3AA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IIWAAD6FgAAVR4AABAAAAAmAAAACAAAAP//////////MAAAABQAAAAAAAAAXk7//6KxAABeTv//orEAAA=="/>
              </a:ext>
            </a:extLst>
          </p:cNvSpPr>
          <p:nvPr/>
        </p:nvSpPr>
        <p:spPr>
          <a:xfrm>
            <a:off x="22948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6" name="AutoForm14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KkSAADfHQAAfBoAABAAAAAmAAAACAAAAP//////////MAAAABQAAAAAAAAAXk7//6KxAABeTv//orEAAA=="/>
              </a:ext>
            </a:extLst>
          </p:cNvSpPr>
          <p:nvPr/>
        </p:nvSpPr>
        <p:spPr>
          <a:xfrm>
            <a:off x="34156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7" name="AutoForm15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w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IIWAADYJAAAVR4AABAAAAAmAAAACAAAAP//////////MAAAABQAAAAAAAAAXk7//6KxAABeTv//orEAAA=="/>
              </a:ext>
            </a:extLst>
          </p:cNvSpPr>
          <p:nvPr/>
        </p:nvSpPr>
        <p:spPr>
          <a:xfrm>
            <a:off x="454914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8" name="AutoForm16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KkSAAC9KwAAfBoAABAAAAAmAAAACAAAAP//////////MAAAABQAAAAAAAAAXk7//6KxAABeTv//orEAAA=="/>
              </a:ext>
            </a:extLst>
          </p:cNvSpPr>
          <p:nvPr/>
        </p:nvSpPr>
        <p:spPr>
          <a:xfrm>
            <a:off x="566991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9" name="AutoForm17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IIWAAC2MgAAVR4AABAAAAAmAAAACAAAAP//////////MAAAABQAAAAAAAAAXk7//6KxAABeTv//orEAAA=="/>
              </a:ext>
            </a:extLst>
          </p:cNvSpPr>
          <p:nvPr/>
        </p:nvSpPr>
        <p:spPr>
          <a:xfrm>
            <a:off x="68033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0" name="AutoForm18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KkSAACbOQAAfBoAABAAAAAmAAAACAAAAP//////////MAAAABQAAAAAAAAAXk7//6KxAABeTv//orEAAA=="/>
              </a:ext>
            </a:extLst>
          </p:cNvSpPr>
          <p:nvPr/>
        </p:nvSpPr>
        <p:spPr>
          <a:xfrm>
            <a:off x="79241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1" name="AutoForm19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FIeAAD6FgAAJSYAABAAAAAmAAAACAAAAP//////////MAAAABQAAAAAAAAAXk7//6KxAABeTv//orEAAA=="/>
              </a:ext>
            </a:extLst>
          </p:cNvSpPr>
          <p:nvPr/>
        </p:nvSpPr>
        <p:spPr>
          <a:xfrm>
            <a:off x="22948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2" name="AutoForm20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HkaAADfHQAATCIAABAAAAAmAAAACAAAAP//////////MAAAABQAAAAAAAAAXk7//6KxAABeTv//orEAAA=="/>
              </a:ext>
            </a:extLst>
          </p:cNvSpPr>
          <p:nvPr/>
        </p:nvSpPr>
        <p:spPr>
          <a:xfrm>
            <a:off x="34156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3" name="AutoForm21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FIeAADYJAAAJSYAABAAAAAmAAAACAAAAP//////////MAAAABQAAAAAAAAAXk7//6KxAABeTv//orEAAA=="/>
              </a:ext>
            </a:extLst>
          </p:cNvSpPr>
          <p:nvPr/>
        </p:nvSpPr>
        <p:spPr>
          <a:xfrm>
            <a:off x="454914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4" name="AutoForm22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HkaAAC9KwAATCIAABAAAAAmAAAACAAAAP//////////MAAAABQAAAAAAAAAXk7//6KxAABeTv//orEAAA=="/>
              </a:ext>
            </a:extLst>
          </p:cNvSpPr>
          <p:nvPr/>
        </p:nvSpPr>
        <p:spPr>
          <a:xfrm>
            <a:off x="566991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5" name="AutoForm23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FIeAAC2MgAAJSYAABAAAAAmAAAACAAAAP//////////MAAAABQAAAAAAAAAXk7//6KxAABeTv//orEAAA=="/>
              </a:ext>
            </a:extLst>
          </p:cNvSpPr>
          <p:nvPr/>
        </p:nvSpPr>
        <p:spPr>
          <a:xfrm>
            <a:off x="68033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6" name="AutoForm24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w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HkaAACbOQAATCIAABAAAAAmAAAACAAAAP//////////MAAAABQAAAAAAAAAXk7//6KxAABeTv//orEAAA=="/>
              </a:ext>
            </a:extLst>
          </p:cNvSpPr>
          <p:nvPr/>
        </p:nvSpPr>
        <p:spPr>
          <a:xfrm>
            <a:off x="79241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7" name="AutoForm1"/>
          <p:cNvSpPr>
            <a:extLst>
              <a:ext uri="smNativeData">
                <pr:smNativeData xmlns:pr="smNativeData" xmlns="smNativeData" val="SMDATA_16_O22P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OIGAAD6FgAAtQ4AABAAAAAmAAAACAAAAP//////////MAAAABQAAAAAAAAAXk7//6KxAABeTv//orEAAA=="/>
              </a:ext>
            </a:extLst>
          </p:cNvSpPr>
          <p:nvPr/>
        </p:nvSpPr>
        <p:spPr>
          <a:xfrm>
            <a:off x="22948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3" grpId="0" animBg="1" advAuto="0"/>
      <p:bldP spid="14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 advAuto="0"/>
    </p:bldLst>
    <p:extLst>
      <p:ext uri="smNativeData">
        <pr:smNativeData xmlns:pr="smNativeData" xmlns="smNativeData" val="O22PYxgAAAAFAAAA/f///wIAAAAJAAAAAAAAAAAAAAAAAAAAAAAAAAoAAAD9////AgAAAAkAAAAAAAAAAAAAAAAAAAAAAAAADwAAAP3///8CAAAACQAAAAAAAAAAAAAAAAAAAAAAAAAUAAAA/f///wIAAAAJAAAAAAAAAAAAAAAAAAAAAAAAABkAAAD9////AgAAAAkAAAAAAAAAAAAAAAAAAAAAAAAAHgAAAP3///8CAAAACQAAAAAAAAAAAAAAAAAAAAAAAAAjAAAA/f///wIAAAAJAAAAAAAAAAAAAAAAAAAAAAAAACgAAAD9////AgAAAAkAAAAAAAAAAAAAAAAAAAAAAAAALQAAAP3///8CAAAACQAAAAAAAAAAAAAAAAAAAAAAAAAyAAAA/f///wIAAAAJAAAAAAAAAAAAAAAAAAAAAAAAADcAAAD9////AgAAAAkAAAAAAAAAAAAAAAAAAAAAAAAAPAAAAP3///8CAAAACQAAAAAAAAAAAAAAAAAAAAAAAABBAAAA/f///wIAAAAJAAAAAAAAAAAAAAAAAAAAAAAAAEYAAAD9////AgAAAAkAAAAAAAAAAAAAAAAAAAAAAAAASwAAAP3///8CAAAACQAAAAAAAAAAAAAAAAAAAAAAAABQAAAA/f///wIAAAAJAAAAAAAAAAAAAAAAAAAAAAAAAFUAAAD9////AgAAAAkAAAAAAAAAAAAAAAAAAAAAAAAAWgAAAP3///8CAAAACQAAAAAAAAAAAAAAAAAAAAAAAABfAAAA/f///wIAAAAJAAAAAAAAAAAAAAAAAAAAAAAAAGQAAAD9////AgAAAAkAAAAAAAAAAAAAAAAAAAAAAAAAaQAAAP3///8CAAAACQAAAAAAAAAAAAAAAAAAAAAAAABuAAAA/f///wIAAAAJAAAAAAAAAAAAAAAAAAAAAAAAAHMAAAD9////AgAAAAkAAAAAAAAAAAAAAAAAAAAAAAAAeAAAAP3///8CAAAACQAAAAAAAAAAAAAAAAAAAAAAAAA="/>
      </p:ext>
    </p:ext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O22PYxMAAAAlAAAAEQAAAC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AAAAAAAAAAA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CcQAAB4BwAAkDMAAAc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25725" y="1214120"/>
            <a:ext cx="5756275" cy="431736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DF7986"/>
      </a:accent3>
      <a:accent4>
        <a:srgbClr val="BF59A6"/>
      </a:accent4>
      <a:accent5>
        <a:srgbClr val="9F39C6"/>
      </a:accent5>
      <a:accent6>
        <a:srgbClr val="7F19E6"/>
      </a:accent6>
      <a:hlink>
        <a:srgbClr val="CC3300"/>
      </a:hlink>
      <a:folHlink>
        <a:srgbClr val="9966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mkmin</cp:lastModifiedBy>
  <cp:revision>0</cp:revision>
  <dcterms:created xsi:type="dcterms:W3CDTF">2022-10-15T13:43:23Z</dcterms:created>
  <dcterms:modified xsi:type="dcterms:W3CDTF">2022-12-06T16:26:35Z</dcterms:modified>
</cp:coreProperties>
</file>