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519198592" val="924" rev64="64" revOS="3"/>
      <pr:smFileRevision xmlns:pr="smNativeData" dt="1519198592" val="0"/>
      <pr:trialVersion xmlns:pr="smNativeData" id="1519198592" val="243390212"/>
      <pr:guideOptions xmlns:pr="smNativeData" dt="1519198592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04" d="100"/>
          <a:sy n="104" d="100"/>
        </p:scale>
        <p:origin x="1379" y="208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31" d="100"/>
        <a:sy n="31" d="100"/>
      </p:scale>
      <p:origin x="0" y="0"/>
    </p:cViewPr>
  </p:sorterViewPr>
  <p:notesViewPr>
    <p:cSldViewPr snapToObjects="1" showGuides="1">
      <p:cViewPr>
        <p:scale>
          <a:sx n="104" d="100"/>
          <a:sy n="104" d="100"/>
        </p:scale>
        <p:origin x="1379" y="208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BAAAGg0AAAg0AAAmFgAAAAAAACYAAAAIAAAAAYAAAAAAAAA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Hx8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wCAAA6BcAANAvAACwIgAAAAAAACYAAAAIAAAAAYAAAAAAAAA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9DE9863-2DC4-8B6E-8A66-DB3BD6287C8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A120486-C887-47F2-C9AA-3EA74AE43F6B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AklwI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A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Ad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A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FEADBC-F2DD-AB5B-9346-040EE308655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B8BE938-76E6-DE1F-A833-804AA77D5ED5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yBAAAHBsAAEI0AAB9IwAAAAAAACYAAAAIAAAAgYAAAAAAAAA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VmUPg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yBAAA4REAAEI0AAAcGwAAAAAAACYAAAAIAAAAgYAAAAAAAAA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oBB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9FA1E76-38D4-AFE8-9A42-CEBD500C6C9B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9Mrxs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4563CF-81BB-1095-F5FD-77C02DB30322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BFRw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A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D/SQ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KgbAACwJQAAAAAAACYAAAAIAAAAAYAAAAAAAAA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/v7/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YHAAA2AkAAHA1AACwJQAAAAAAACYAAAAIAAAAAYAAAAAAAAA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X29/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4714330-7E89-24B5-C7C9-88E00D8731DD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9/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A+Qg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EEE13F-71DD-BB17-9356-8742AF1865D2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A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3_gCGN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cQkAAKobAABhDQAAAAAAACYAAAAIAAAAgYAAAAAAAAA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g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0AAKobAACwJQAAAAAAACYAAAAIAAAAAYAAAAAAAAA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gCGN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HAAAcQkAAHA1AABhDQAAAAAAACYAAAAIAAAAgYAAAAAAAAA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HAAAYQ0AAHA1AACwJQAAAAAAACYAAAAIAAAAAYAAAAAAAAA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903545F-11B4-56A2-FABB-E7F71AF50CB2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9/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6ECDC1B-55CB-B92A-8554-A37F921A73F6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9/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A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c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04D010C-428D-18F7-C3F5-B4A24FBB35E1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BADBBF-F1E0-EF2D-AE02-0778954C5852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690E496-D89B-C512-D528-2E47AA66237B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C43D78B-C5B1-1621-FFFB-337499B50966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rgEAAFIVAADUCAAAAAAAACYAAAAIAAAAgYAAAAAAAAA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+FQAArgEAAHA1AACwJQAAAAAAACYAAAAIAAAAAYAAAAAAAAA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Y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1AgAAFIVAACwJQAAAAAAACYAAAAIAAAAAYAAAAAAAAA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C07071-3F87-9586-C978-C9D33E363F9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8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B322219-57E6-67D4-A88A-A1816CC45EF4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iB0AAMYsAAAEIQAAAAAAACYAAAAIAAAAgYAAAAAAAAA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xgMAAMYsAAAWHQAAAAAAACYAAAAIAAAAAYAAAAAAAAA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BCEAAMYsAAD4JQAAAAAAACYAAAAIAAAAAYAAAAAAAAA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8E268F-C1C0-DBD0-8E36-378568787862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C84EF8-B6BB-9DB8-F570-40ED003E0315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XU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A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tAbdQ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A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jU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E6F5B73-3DB3-3AAD-FDD7-CBF815990B9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BC+O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MAUk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C74BC19-57A1-214A-EFCC-A11FF28219F4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MvB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IKAAAsAEAAHA1AACwJQAAAAAAACYAAAAIAAAAgwAAAAAAAAA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Hko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NgnAACwJQAAAAAAACYAAAAIAAAAAwAAAAAAAAA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NiB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EB61EF8-B693-E3E8-DD0E-40BD50402B1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RUs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BLi6g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235F563-2D8F-6003-C18D-DB56BBC3378E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C5UA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AAAAACYAAAAIAAAA//////////8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AAAAACYAAAAIAAAA//////////8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AAAAACYAAAAIAAAA//////////8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0D099C7-89DD-856F-9368-7F3AD726652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AAAAACYAAAAIAAAA//////////8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gCGN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AAAAACYAAAAIAAAA//////////8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5FB22E95-DBB2-E7D8-FC0A-2D8D60440A7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nCgAAtgkAAAMTAAACDwAAAAAAACYAAAAIAAAA//////////8="/>
              </a:ext>
            </a:extLst>
          </p:cNvSpPr>
          <p:nvPr/>
        </p:nvSpPr>
        <p:spPr>
          <a:xfrm>
            <a:off x="1650365" y="1578610"/>
            <a:ext cx="1440180" cy="86106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Rechteck2"/>
          <p:cNvSpPr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oR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JgAA0hAAAKwvAACuGQAAAAAAACYAAAAIAAAA//////////8="/>
              </a:ext>
            </a:extLst>
          </p:cNvSpPr>
          <p:nvPr/>
        </p:nvSpPr>
        <p:spPr>
          <a:xfrm>
            <a:off x="6309360" y="2734310"/>
            <a:ext cx="1440180" cy="14401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4" name="Rechteck3"/>
          <p:cNvSpPr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nCgAAoBEAAAMTAADsFgAAAAAAACYAAAAIAAAA//////////8="/>
              </a:ext>
            </a:extLst>
          </p:cNvSpPr>
          <p:nvPr/>
        </p:nvSpPr>
        <p:spPr>
          <a:xfrm>
            <a:off x="1650365" y="2865120"/>
            <a:ext cx="1440180" cy="86106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hteck4"/>
          <p:cNvSpPr>
            <a:extLst>
              <a:ext uri="smNativeData">
                <pr:smNativeData xmlns:pr="smNativeData" val="SMDATA_13_gCGNWhMAAAAlAAAAZ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/f8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nCgAAfBoAAAMTAADIHwAAAAAAACYAAAAIAAAA//////////8="/>
              </a:ext>
            </a:extLst>
          </p:cNvSpPr>
          <p:nvPr/>
        </p:nvSpPr>
        <p:spPr>
          <a:xfrm>
            <a:off x="1650365" y="4305300"/>
            <a:ext cx="1440180" cy="86106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cxnSp>
        <p:nvCxnSpPr>
          <p:cNvPr id="6" name="Verbindung1"/>
          <p:cNvCxnSpPr>
            <a:extLst>
              <a:ext uri="smNativeData">
                <pr:smNativeData xmlns:pr="smNativeData" val="SMDATA_13_gCGNWhMAAAAlAAAADgAAAA8BAAAAkAAAAEgAAACQAAAASAAAAAAAAAAAAAAAAAAAAAEAAABQAAAAY7ixRQxB2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DEwAA+QoAANAmAADdEwAAAAAAACYAAAAIAAAA//////////8="/>
              </a:ext>
            </a:extLst>
          </p:cNvCxnSpPr>
          <p:nvPr/>
        </p:nvCxnSpPr>
        <p:spPr>
          <a:xfrm>
            <a:off x="3090545" y="1783715"/>
            <a:ext cx="3218815" cy="1445260"/>
          </a:xfrm>
          <a:prstGeom prst="bentConnector3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cxnSp>
      <p:cxnSp>
        <p:nvCxnSpPr>
          <p:cNvPr id="7" name="Verbindung2"/>
          <p:cNvCxnSpPr>
            <a:extLst>
              <a:ext uri="smNativeData">
                <pr:smNativeData xmlns:pr="smNativeData" val="SMDATA_13_gCGNWhMAAAAlAAAADgAAAA8BAAAAkAAAAEgAAACQAAAASAAAAAAAAAAAAAAAAAAAAAEAAABQAAAAY7ixRQxB2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DEwAA7BYAANAmAADOHgAAAAAAACYAAAAIAAAA//////////8="/>
              </a:ext>
            </a:extLst>
          </p:cNvCxnSpPr>
          <p:nvPr/>
        </p:nvCxnSpPr>
        <p:spPr>
          <a:xfrm flipV="1">
            <a:off x="3090545" y="3726180"/>
            <a:ext cx="3218815" cy="1281430"/>
          </a:xfrm>
          <a:prstGeom prst="bentConnector3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cxnSp>
      <p:cxnSp>
        <p:nvCxnSpPr>
          <p:cNvPr id="8" name="Verbindung3"/>
          <p:cNvCxnSpPr>
            <a:stCxn id="4" idx="3"/>
            <a:endCxn id="3" idx="1"/>
            <a:extLst>
              <a:ext uri="smNativeData">
                <pr:smNativeData xmlns:pr="smNativeData" val="SMDATA_13_gCGNWhMAAAAlAAAADgAAAA8BAAAAkAAAAEgAAACQAAAASAAAAAAAAAAAAAAAAAAAAAEAAABQAAAATs43a4nbKb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DEwAARhQAANAmAABAFQAAAAAAACYAAAAIAAAA//////////8="/>
              </a:ext>
            </a:extLst>
          </p:cNvCxnSpPr>
          <p:nvPr/>
        </p:nvCxnSpPr>
        <p:spPr>
          <a:xfrm>
            <a:off x="3090545" y="3295650"/>
            <a:ext cx="3218815" cy="158750"/>
          </a:xfrm>
          <a:prstGeom prst="bentConnector3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rainer</cp:lastModifiedBy>
  <cp:revision>0</cp:revision>
  <dcterms:created xsi:type="dcterms:W3CDTF">2018-02-21T07:34:41Z</dcterms:created>
  <dcterms:modified xsi:type="dcterms:W3CDTF">2018-02-21T07:36:32Z</dcterms:modified>
</cp:coreProperties>
</file>