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Override1.xml" ContentType="application/vnd.openxmlformats-officedocument.themeOverride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84" r:id="rId5"/>
  </p:sldMasterIdLst>
  <p:notesMasterIdLst>
    <p:notesMasterId r:id="rId6"/>
  </p:notesMasterIdLst>
  <p:sldIdLst>
    <p:sldId id="346" r:id="rId7"/>
  </p:sldIdLst>
  <p:hf sldNum="0" hdr="0" ftr="0" dt="0">
    <p:prHF dtFmt="0"/>
  </p:hf>
  <p:sldSz cx="9906000" cy="6858000"/>
  <p:notesSz cx="7104380" cy="10234930"/>
  <p:defaultTextStyle>
    <a:lvl1pPr marL="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800" b="0" i="0" u="none" strike="noStrike" kern="1" cap="none" spc="0" prSpc="50" pitch="50" baseline="0">
        <a:solidFill>
          <a:schemeClr val="tx1"/>
        </a:solidFill>
        <a:effectLst/>
        <a:txBgFill val="auto"/>
        <a:latin typeface="Corbel" pitchFamily="1" charset="0"/>
        <a:ea typeface="Corbel" pitchFamily="1" charset="0"/>
        <a:cs typeface="Corbel" pitchFamily="1" charset="0"/>
      </a:defRPr>
    </a:lvl1pPr>
    <a:lvl2pPr marL="457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800" b="0" i="0" u="none" strike="noStrike" kern="1" cap="none" spc="0" prSpc="50" pitch="50" baseline="0">
        <a:solidFill>
          <a:schemeClr val="tx1"/>
        </a:solidFill>
        <a:effectLst/>
        <a:txBgFill val="auto"/>
        <a:latin typeface="Corbel" pitchFamily="1" charset="0"/>
        <a:ea typeface="Corbel" pitchFamily="1" charset="0"/>
        <a:cs typeface="Corbel" pitchFamily="1" charset="0"/>
      </a:defRPr>
    </a:lvl2pPr>
    <a:lvl3pPr marL="914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800" b="0" i="0" u="none" strike="noStrike" kern="1" cap="none" spc="0" prSpc="50" pitch="50" baseline="0">
        <a:solidFill>
          <a:schemeClr val="tx1"/>
        </a:solidFill>
        <a:effectLst/>
        <a:txBgFill val="auto"/>
        <a:latin typeface="Corbel" pitchFamily="1" charset="0"/>
        <a:ea typeface="Corbel" pitchFamily="1" charset="0"/>
        <a:cs typeface="Corbel" pitchFamily="1" charset="0"/>
      </a:defRPr>
    </a:lvl3pPr>
    <a:lvl4pPr marL="1371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800" b="0" i="0" u="none" strike="noStrike" kern="1" cap="none" spc="0" prSpc="50" pitch="50" baseline="0">
        <a:solidFill>
          <a:schemeClr val="tx1"/>
        </a:solidFill>
        <a:effectLst/>
        <a:txBgFill val="auto"/>
        <a:latin typeface="Corbel" pitchFamily="1" charset="0"/>
        <a:ea typeface="Corbel" pitchFamily="1" charset="0"/>
        <a:cs typeface="Corbel" pitchFamily="1" charset="0"/>
      </a:defRPr>
    </a:lvl4pPr>
    <a:lvl5pPr marL="18288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800" b="0" i="0" u="none" strike="noStrike" kern="1" cap="none" spc="0" prSpc="50" pitch="50" baseline="0">
        <a:solidFill>
          <a:schemeClr val="tx1"/>
        </a:solidFill>
        <a:effectLst/>
        <a:txBgFill val="auto"/>
        <a:latin typeface="Corbel" pitchFamily="1" charset="0"/>
        <a:ea typeface="Corbel" pitchFamily="1" charset="0"/>
        <a:cs typeface="Corbel" pitchFamily="1" charset="0"/>
      </a:defRPr>
    </a:lvl5pPr>
    <a:lvl6pPr marL="22860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800" b="0" i="0" u="none" strike="noStrike" kern="1" cap="none" spc="0" prSpc="50" pitch="50" baseline="0">
        <a:solidFill>
          <a:schemeClr val="tx1"/>
        </a:solidFill>
        <a:effectLst/>
        <a:txBgFill val="auto"/>
        <a:latin typeface="Corbel" pitchFamily="1" charset="0"/>
        <a:ea typeface="Corbel" pitchFamily="1" charset="0"/>
        <a:cs typeface="Corbel" pitchFamily="1" charset="0"/>
      </a:defRPr>
    </a:lvl6pPr>
    <a:lvl7pPr marL="2743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800" b="0" i="0" u="none" strike="noStrike" kern="1" cap="none" spc="0" prSpc="50" pitch="50" baseline="0">
        <a:solidFill>
          <a:schemeClr val="tx1"/>
        </a:solidFill>
        <a:effectLst/>
        <a:txBgFill val="auto"/>
        <a:latin typeface="Corbel" pitchFamily="1" charset="0"/>
        <a:ea typeface="Corbel" pitchFamily="1" charset="0"/>
        <a:cs typeface="Corbel" pitchFamily="1" charset="0"/>
      </a:defRPr>
    </a:lvl7pPr>
    <a:lvl8pPr marL="3200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800" b="0" i="0" u="none" strike="noStrike" kern="1" cap="none" spc="0" prSpc="50" pitch="50" baseline="0">
        <a:solidFill>
          <a:schemeClr val="tx1"/>
        </a:solidFill>
        <a:effectLst/>
        <a:txBgFill val="auto"/>
        <a:latin typeface="Corbel" pitchFamily="1" charset="0"/>
        <a:ea typeface="Corbel" pitchFamily="1" charset="0"/>
        <a:cs typeface="Corbel" pitchFamily="1" charset="0"/>
      </a:defRPr>
    </a:lvl8pPr>
    <a:lvl9pPr marL="3657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800" b="0" i="0" u="none" strike="noStrike" kern="1" cap="none" spc="0" prSpc="50" pitch="50" baseline="0">
        <a:solidFill>
          <a:schemeClr val="tx1"/>
        </a:solidFill>
        <a:effectLst/>
        <a:txBgFill val="auto"/>
        <a:latin typeface="Corbel" pitchFamily="1" charset="0"/>
        <a:ea typeface="Corbel" pitchFamily="1" charset="0"/>
        <a:cs typeface="Corbel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r:smAppRevision xmlns:pr="smNativeData" xmlns="smNativeData" dt="1709741008" val="1210" rev64="64" revOS="1"/>
  <pr:smFileRevision xmlns:pr="smNativeData" xmlns="smNativeData" dt="1709741008" val="101"/>
  <p:showPr showNarration="1">
    <p:penClr>
      <a:srgbClr val="0000FF"/>
    </p:penClr>
  </p:showPr>
  <p:extLst>
    <p:ext uri="smNativeData">
      <pr:guideOptions xmlns:pr="smNativeData" xmlns="smNativeData" dt="1709741008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lastView="sldMasterView">
  <p:slideViewPr>
    <p:cSldViewPr snapToGrid="0">
      <p:cViewPr varScale="1">
        <p:scale>
          <a:sx n="132" d="100"/>
          <a:sy n="132" d="100"/>
        </p:scale>
        <p:origin x="310" y="303"/>
      </p:cViewPr>
      <p:guideLst x="0" y="0">
        <p:guide orient="horz" pos="392"/>
        <p:guide orient="horz" pos="1014"/>
        <p:guide orient="horz" pos="1117"/>
        <p:guide orient="horz" pos="2160"/>
        <p:guide orient="horz" pos="3832"/>
        <p:guide pos="254"/>
        <p:guide pos="580"/>
        <p:guide pos="3029"/>
        <p:guide pos="3120"/>
        <p:guide pos="3211"/>
        <p:guide pos="5637"/>
        <p:guide pos="5958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23" d="100"/>
        <a:sy n="23" d="100"/>
      </p:scale>
      <p:origin x="0" y="0"/>
    </p:cViewPr>
  </p:sorterViewPr>
  <p:notesViewPr>
    <p:cSldViewPr snapToGrid="0">
      <p:cViewPr>
        <p:scale>
          <a:sx n="132" d="100"/>
          <a:sy n="132" d="100"/>
        </p:scale>
        <p:origin x="310" y="303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 noChangeArrowheads="1"/>
            <a:extLst>
              <a:ext uri="smNativeData">
                <pr:smNativeData xmlns:pr="smNativeData" xmlns="smNativeData" val="SMDATA_16_0JPoZRMAAAAlAAAAZAAAAA0AAAAAnAAAAE4AAACcAAAATg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Mk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AAAAADwEgAAKQMAABAAAAAmAAAACAAAAL+fAAAAAAAA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3078480" cy="513715"/>
          </a:xfrm>
          <a:prstGeom prst="rect">
            <a:avLst/>
          </a:prstGeom>
        </p:spPr>
        <p:txBody>
          <a:bodyPr vert="horz" wrap="square" lIns="99060" tIns="49530" rIns="99060" bIns="49530" numCol="1" spcCol="215900" anchor="t">
            <a:prstTxWarp prst="textNoShape">
              <a:avLst/>
            </a:prstTxWarp>
          </a:bodyPr>
          <a:lstStyle>
            <a:lvl1pPr algn="l">
              <a:defRPr lang="en-us" sz="1300" cap="none"/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endParaRPr lang="de-de" cap="none"/>
          </a:p>
        </p:txBody>
      </p:sp>
      <p:sp>
        <p:nvSpPr>
          <p:cNvPr id="3" name="Datumsplatzhalter 2"/>
          <p:cNvSpPr>
            <a:spLocks noGrp="1" noChangeArrowheads="1"/>
            <a:extLst>
              <a:ext uri="smNativeData">
                <pr:smNativeData xmlns:pr="smNativeData" xmlns="smNativeData" val="SMDATA_16_0JPoZRMAAAAlAAAAZAAAAA0AAAAAnAAAAE4AAACcAAAATg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whgAAAAAAACxKwAAKQMAABAAAAAmAAAACAAAAL+fAAAAAAAAMAAAABQAAAAAAAAAAAD//wAAAQAAAP//AAABAA=="/>
              </a:ext>
            </a:extLst>
          </p:cNvSpPr>
          <p:nvPr>
            <p:ph type="dt" idx="10"/>
          </p:nvPr>
        </p:nvSpPr>
        <p:spPr>
          <a:xfrm>
            <a:off x="4024630" y="0"/>
            <a:ext cx="3077845" cy="513715"/>
          </a:xfrm>
          <a:prstGeom prst="rect">
            <a:avLst/>
          </a:prstGeom>
        </p:spPr>
        <p:txBody>
          <a:bodyPr vert="horz" wrap="square" lIns="99060" tIns="49530" rIns="99060" bIns="49530" numCol="1" spcCol="215900" anchor="t">
            <a:prstTxWarp prst="textNoShape">
              <a:avLst/>
            </a:prstTxWarp>
          </a:bodyPr>
          <a:lstStyle>
            <a:lvl1pPr algn="r">
              <a:defRPr lang="en-us" sz="1300" cap="none"/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2D39E5D6-98C0-6C13-8E81-6E46ABCF783B}" type="datetime1">
              <a:t>19.02.24</a:t>
            </a:fld>
            <a:endParaRPr lang="de-de" cap="none"/>
          </a:p>
        </p:txBody>
      </p:sp>
      <p:sp>
        <p:nvSpPr>
          <p:cNvPr id="4" name="Folienbildplatzhalter 3"/>
          <p:cNvSpPr>
            <a:spLocks noGrp="1" noChangeArrowheads="1"/>
            <a:extLst>
              <a:ext uri="smNativeData">
                <pr:smNativeData xmlns:pr="smNativeData" xmlns="smNativeData" val="SMDATA_16_0JPoZRMAAAAlAAAAZAAAAC0AAAAAnAAAAE4AAACcAAAATgAAAAAAAAAB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gQYAAN8HAAAzJQAAHx0AABAAAAAmAAAACAAAAL8fAAD/HwAAMAAAABQAAAAAAAAAAAD//wAAAQAAAP//AAABAA=="/>
              </a:ext>
            </a:extLst>
          </p:cNvSpPr>
          <p:nvPr>
            <p:ph type="sldImg" idx="2"/>
          </p:nvPr>
        </p:nvSpPr>
        <p:spPr>
          <a:xfrm>
            <a:off x="1057275" y="1279525"/>
            <a:ext cx="4989830" cy="3454400"/>
          </a:xfrm>
          <a:prstGeom prst="rect">
            <a:avLst/>
          </a:prstGeom>
          <a:noFill/>
          <a:ln w="12700" cap="flat" cmpd="sng" algn="ctr">
            <a:solidFill>
              <a:srgbClr val="000000"/>
            </a:solidFill>
            <a:prstDash val="solid"/>
            <a:headEnd type="none"/>
            <a:tailEnd type="none"/>
          </a:ln>
        </p:spPr>
        <p:txBody>
          <a:bodyPr vert="horz" wrap="square" lIns="99060" tIns="49530" rIns="99060" bIns="4953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endParaRPr lang="de-de" cap="none"/>
          </a:p>
        </p:txBody>
      </p:sp>
      <p:sp>
        <p:nvSpPr>
          <p:cNvPr id="5" name="Notizenplatzhalter 4"/>
          <p:cNvSpPr>
            <a:spLocks noGrp="1" noChangeArrowheads="1"/>
            <a:extLst>
              <a:ext uri="smNativeData">
                <pr:smNativeData xmlns:pr="smNativeData" xmlns="smNativeData" val="SMDATA_16_0JPoZRMAAAAlAAAAZAAAAA0AAAAAnAAAAE4AAACcAAAATgAAAAAAAAAA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XwQAAE0eAABVJwAAFzcAABAAAAAmAAAACAAAAL8fAAD/HwAAMAAAABQAAAAAAAAAAAD//wAAAQAAAP//AAABAA=="/>
              </a:ext>
            </a:extLst>
          </p:cNvSpPr>
          <p:nvPr>
            <p:ph type="body" idx="3"/>
          </p:nvPr>
        </p:nvSpPr>
        <p:spPr>
          <a:xfrm>
            <a:off x="710565" y="4925695"/>
            <a:ext cx="5683250" cy="4029710"/>
          </a:xfrm>
          <a:prstGeom prst="rect">
            <a:avLst/>
          </a:prstGeom>
          <a:noFill/>
          <a:ln>
            <a:noFill/>
          </a:ln>
        </p:spPr>
        <p:txBody>
          <a:bodyPr vert="horz" wrap="square" lIns="99060" tIns="49530" rIns="99060" bIns="4953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de-de" cap="none"/>
              <a:t>Mastertextformat bearbeiten</a:t>
            </a:r>
            <a:endParaRPr lang="de-de" cap="none"/>
          </a:p>
          <a:p>
            <a:pPr lvl="1">
              <a:defRPr lang="en-us"/>
            </a:pPr>
            <a:r>
              <a:rPr lang="de-de" cap="none"/>
              <a:t>Zweite Ebene</a:t>
            </a:r>
            <a:endParaRPr lang="de-de" cap="none"/>
          </a:p>
          <a:p>
            <a:pPr lvl="2">
              <a:defRPr lang="en-us"/>
            </a:pPr>
            <a:r>
              <a:rPr lang="de-de" cap="none"/>
              <a:t>Dritte Ebene</a:t>
            </a:r>
            <a:endParaRPr lang="de-de" cap="none"/>
          </a:p>
          <a:p>
            <a:pPr lvl="3">
              <a:defRPr lang="en-us"/>
            </a:pPr>
            <a:r>
              <a:rPr lang="de-de" cap="none"/>
              <a:t>Vierte Ebene</a:t>
            </a:r>
            <a:endParaRPr lang="de-de" cap="none"/>
          </a:p>
          <a:p>
            <a:pPr lvl="4">
              <a:defRPr lang="en-us"/>
            </a:pPr>
            <a:r>
              <a:rPr lang="de-de" cap="none"/>
              <a:t>Fünfte Ebene</a:t>
            </a:r>
            <a:endParaRPr lang="de-de" cap="none"/>
          </a:p>
        </p:txBody>
      </p:sp>
      <p:sp>
        <p:nvSpPr>
          <p:cNvPr id="6" name="Fußzeilenplatzhalter 5"/>
          <p:cNvSpPr>
            <a:spLocks noGrp="1" noChangeArrowheads="1"/>
            <a:extLst>
              <a:ext uri="smNativeData">
                <pr:smNativeData xmlns:pr="smNativeData" xmlns="smNativeData" val="SMDATA_16_0JPoZRMAAAAlAAAAZAAAAA0AAAAAnAAAAE4AAACcAAAATg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M07AADwEgAA9j4AABAAAAAmAAAACAAAAL+fAAD/HwAA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0" y="9721215"/>
            <a:ext cx="3078480" cy="513715"/>
          </a:xfrm>
          <a:prstGeom prst="rect">
            <a:avLst/>
          </a:prstGeom>
          <a:noFill/>
          <a:ln>
            <a:noFill/>
          </a:ln>
        </p:spPr>
        <p:txBody>
          <a:bodyPr vert="horz" wrap="square" lIns="99060" tIns="49530" rIns="99060" bIns="49530" numCol="1" spcCol="215900" anchor="b">
            <a:prstTxWarp prst="textNoShape">
              <a:avLst/>
            </a:prstTxWarp>
          </a:bodyPr>
          <a:lstStyle>
            <a:lvl1pPr algn="l">
              <a:defRPr lang="en-us" sz="1300" cap="none"/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endParaRPr lang="de-de" cap="none"/>
          </a:p>
        </p:txBody>
      </p:sp>
      <p:sp>
        <p:nvSpPr>
          <p:cNvPr id="7" name="Foliennummernplatzhalter 6"/>
          <p:cNvSpPr>
            <a:spLocks noGrp="1" noChangeArrowheads="1"/>
            <a:extLst>
              <a:ext uri="smNativeData">
                <pr:smNativeData xmlns:pr="smNativeData" xmlns="smNativeData" val="SMDATA_16_0JPoZRMAAAAlAAAAZAAAAA0AAAAAnAAAAE4AAACcAAAATgAAAAAAAAACAAAAAAAAAAEAAABQAAAAAAAAAAAA4D8AAAAAAADgPwAAAAAAAOA/AAAAAAAA4D8AAAAAAADgPwAAAAAAAOA/AAAAAAAA4D8AAAAAAADgPwAAAAAAAOA/AAAAAAAA4D8CAAAAjAAAAAAAAAAAAAAARHLE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n5uY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hgAAM07AACxKwAA9j4AABAAAAAmAAAACAAAAL+fAAD/HwAA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4024630" y="9721215"/>
            <a:ext cx="3077845" cy="513715"/>
          </a:xfrm>
          <a:prstGeom prst="rect">
            <a:avLst/>
          </a:prstGeom>
          <a:noFill/>
          <a:ln>
            <a:noFill/>
          </a:ln>
        </p:spPr>
        <p:txBody>
          <a:bodyPr vert="horz" wrap="square" lIns="99060" tIns="49530" rIns="99060" bIns="49530" numCol="1" spcCol="215900" anchor="b">
            <a:prstTxWarp prst="textNoShape">
              <a:avLst/>
            </a:prstTxWarp>
          </a:bodyPr>
          <a:lstStyle>
            <a:lvl1pPr algn="r">
              <a:defRPr lang="en-us" sz="1300" cap="none"/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0E0BACB7-F9E3-5E5A-ADB3-0F0FE2FD5B5A}" type="slidenum">
              <a:t>‹Nr.›</a:t>
            </a:fld>
            <a:endParaRPr lang="de-de" cap="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>
    <p:prHF dtFmt="0"/>
  </p:hf>
  <p:notesStyle>
    <a:lvl1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Calibri" pitchFamily="1" charset="0"/>
        <a:cs typeface="Calibri" pitchFamily="1" charset="0"/>
      </a:defRPr>
    </a:lvl1pPr>
    <a:lvl2pPr marL="4572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Calibri" pitchFamily="1" charset="0"/>
        <a:cs typeface="Calibri" pitchFamily="1" charset="0"/>
      </a:defRPr>
    </a:lvl2pPr>
    <a:lvl3pPr marL="9144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Calibri" pitchFamily="1" charset="0"/>
        <a:cs typeface="Calibri" pitchFamily="1" charset="0"/>
      </a:defRPr>
    </a:lvl3pPr>
    <a:lvl4pPr marL="13716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Calibri" pitchFamily="1" charset="0"/>
        <a:cs typeface="Calibri" pitchFamily="1" charset="0"/>
      </a:defRPr>
    </a:lvl4pPr>
    <a:lvl5pPr marL="18288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Calibri" pitchFamily="1" charset="0"/>
        <a:cs typeface="Calibri" pitchFamily="1" charset="0"/>
      </a:defRPr>
    </a:lvl5pPr>
    <a:lvl6pPr marL="22860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Calibri" pitchFamily="1" charset="0"/>
        <a:cs typeface="Calibri" pitchFamily="1" charset="0"/>
      </a:defRPr>
    </a:lvl6pPr>
    <a:lvl7pPr marL="27432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Calibri" pitchFamily="1" charset="0"/>
        <a:cs typeface="Calibri" pitchFamily="1" charset="0"/>
      </a:defRPr>
    </a:lvl7pPr>
    <a:lvl8pPr marL="32004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Calibri" pitchFamily="1" charset="0"/>
        <a:cs typeface="Calibri" pitchFamily="1" charset="0"/>
      </a:defRPr>
    </a:lvl8pPr>
    <a:lvl9pPr marL="36576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en-us"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Calibri" pitchFamily="1" charset="0"/>
        <a:cs typeface="Calibri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Relationship Id="rId3" Type="http://schemas.openxmlformats.org/officeDocument/2006/relationships/themeOverride" Target="../theme/themeOverride1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0JPoZRMAAAAlAAAAZAAAAC0AAAAAnAAAAE4AAACcAAAATg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BAAAAAAAAAAAAAAAU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gQYAAN8HAAAzJQAAHx0AABAAAAAmAAAACAAAAL+fAAAAAAAAMAAAABQAAAAAAAAAAAD//wAAAQAAAP//AAABAA=="/>
              </a:ext>
            </a:extLst>
          </p:cNvSpPr>
          <p:nvPr>
            <p:ph type="sldImg" idx="2"/>
          </p:nvPr>
        </p:nvSpPr>
        <p:spPr>
          <a:xfrm>
            <a:off x="1057275" y="1279525"/>
            <a:ext cx="4989830" cy="34544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0JPoZRMAAAAlAAAAZAAAAA0AAAAAnAAAAE4AAACcAAAATg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XwQAAE0eAABVJwAAFzcAABAAAAAmAAAACAAAAL8fAAAAAAAAMAAAABQAAAAAAAAAAAD//wAAAQAAAP//AAABAA=="/>
              </a:ext>
            </a:extLst>
          </p:cNvSpPr>
          <p:nvPr>
            <p:ph type="body" idx="3"/>
          </p:nvPr>
        </p:nvSpPr>
        <p:spPr>
          <a:xfrm>
            <a:off x="710565" y="4925695"/>
            <a:ext cx="5683250" cy="4029710"/>
          </a:xfrm>
          <a:prstGeom prst="rect">
            <a:avLst/>
          </a:prstGeom>
        </p:spPr>
        <p:txBody>
          <a:bodyPr vert="horz" wrap="square" lIns="99060" tIns="49530" rIns="99060" bIns="4953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0JPoZRMAAAAlAAAAZAAAAA0AAAAAnAAAAE4AAACcAAAATg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whgAAAAAAACxKwAAKQMAABAAAAAmAAAACAAAAL8fAAAAAAAAMAAAABQAAAAAAAAAAAD//wAAAQAAAP//AAABAA=="/>
              </a:ext>
            </a:extLst>
          </p:cNvSpPr>
          <p:nvPr>
            <p:ph type="dt" idx="10"/>
          </p:nvPr>
        </p:nvSpPr>
        <p:spPr>
          <a:xfrm>
            <a:off x="4024630" y="0"/>
            <a:ext cx="3077845" cy="513715"/>
          </a:xfrm>
          <a:prstGeom prst="rect">
            <a:avLst/>
          </a:prstGeom>
        </p:spPr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0JPoZRMAAAAlAAAAZAAAAA0AAAAAnAAAAE4AAACcAAAATgAAAAAAAAAC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E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hgAAM07AACxKwAA9j4AABAAAAAmAAAACAAAAL+fAAAAAAAA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4024630" y="9721215"/>
            <a:ext cx="3077845" cy="513715"/>
          </a:xfrm>
          <a:prstGeom prst="rect">
            <a:avLst/>
          </a:prstGeom>
        </p:spPr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extLst>
              <a:ext uri="smNativeData">
                <pr:smNativeData xmlns:pr="smNativeData" xmlns="smNativeData" val="SMDATA_16_0JPoZRMAAAAlAAAAZAAAAA0AAAAAkAAAAEgAAACQAAAASAAAAAAAAAAAAAAAAAAAAAEAAABQAAAAAAAAAAAA4D8AAAAAAADgPwAAAAAAAOA/AAAAAAAA4D8AAAAAAADgPwAAAAAAAOA/AAAAAAAA4D8AAAAAAADgPwAAAAAAAOA/AAAAAAAA4D8CAAAAjAAAAAEAAAAAAAAAprcnDP///wgAAAAAAAAAAAAAAAAAAAAAAAAAAAAAAAAAAAAAeAAAAAEAAABAAAAAAAAAAAAAAABaAAAAAAAAAAAAAAAAAAAAAAAAAAAAAAAAAAAAAAAAAAAAAAAAAAAAAAAAAAAAAAAAAAAAAAAAAAAAAAAAAAAAAAAAAAAAAAAAAAAAFAAAADwAAAABAAAAAAAAAP///wAU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P///wB/f38A3d3dA8zMzADAwP8Af39/AAAAAAAAAAAAAAAAAAAAAAAAAAAAIQAAABgAAAAUAAAAKAEAAIABAADCOwAAvCgAABAAAAAmAAAACAAAAP//////////MAAAABQAAAAAAAAAAAD//wAAAQAAAP//AAABAA=="/>
              </a:ext>
            </a:extLst>
          </p:cNvSpPr>
          <p:nvPr/>
        </p:nvSpPr>
        <p:spPr>
          <a:xfrm>
            <a:off x="187960" y="243840"/>
            <a:ext cx="9526270" cy="637794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rgbClr val="FFFFFF"/>
            </a:solidFill>
            <a:prstDash val="solid"/>
            <a:headEnd type="none"/>
            <a:tailEnd type="none"/>
          </a:ln>
          <a:effectLst/>
        </p:spPr>
      </p:sp>
      <p:sp>
        <p:nvSpPr>
          <p:cNvPr id="3" name="Title 1"/>
          <p:cNvSpPr>
            <a:spLocks noGrp="1" noChangeArrowheads="1"/>
            <a:extLst>
              <a:ext uri="smNativeData">
                <pr:smNativeData xmlns:pr="smNativeData" xmlns="smNativeData" val="SMDATA_16_0JPoZRMAAAAlAAAAZAAAAA0AAAAAOQAAADkAAAA5AAAAOQAAAAAAAAAC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jAUAAG4FAABdNwAAbhcAABAAAAAmAAAACAAAAL2QAAAAAAAAMAAAABQAAAAAAAAAAAD//wAAAQAAAP//AAABAA=="/>
              </a:ext>
            </a:extLst>
          </p:cNvSpPr>
          <p:nvPr>
            <p:ph type="ctrTitle"/>
          </p:nvPr>
        </p:nvSpPr>
        <p:spPr>
          <a:xfrm>
            <a:off x="901700" y="882650"/>
            <a:ext cx="8098155" cy="2926080"/>
          </a:xfrm>
        </p:spPr>
        <p:txBody>
          <a:bodyPr vert="horz" wrap="square" lIns="36195" tIns="36195" rIns="36195" bIns="36195" numCol="1" spcCol="215900" anchor="b">
            <a:prstTxWarp prst="textNoShape">
              <a:avLst/>
            </a:prstTxWarp>
          </a:bodyPr>
          <a:lstStyle>
            <a:lvl1pPr algn="ctr">
              <a:lnSpc>
                <a:spcPct val="85000"/>
              </a:lnSpc>
              <a:defRPr lang="en-us" sz="6000" b="1" cap="all" baseline="0">
                <a:solidFill>
                  <a:srgbClr val="FFFFFF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de-de" cap="all"/>
              <a:t>Mastertitelformat bearbeiten</a:t>
            </a:r>
            <a:endParaRPr lang="de-de" cap="all"/>
          </a:p>
        </p:txBody>
      </p:sp>
      <p:sp>
        <p:nvSpPr>
          <p:cNvPr id="4" name="Subtitle 2"/>
          <p:cNvSpPr>
            <a:spLocks noGrp="1" noChangeArrowheads="1"/>
            <a:extLst>
              <a:ext uri="smNativeData">
                <pr:smNativeData xmlns:pr="smNativeData" xmlns="smNativeData" val="SMDATA_16_0JPoZRMAAAAlAAAAZA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iwgAAOgXAABeNAAAWCAAABAAAAAmAAAACAAAAD2Q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388745" y="3886200"/>
            <a:ext cx="7124065" cy="1371600"/>
          </a:xfrm>
        </p:spPr>
        <p:txBody>
          <a:bodyPr vert="horz" wrap="square" lIns="36195" tIns="36195" rIns="36195" bIns="36195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p:prBullet>
                <a:buNone/>
              </p:prBullet>
              <a:defRPr lang="en-us" sz="1800" cap="none">
                <a:solidFill>
                  <a:srgbClr val="FFFFFF"/>
                </a:solidFill>
              </a:defRPr>
            </a:lvl1pPr>
            <a:lvl2pPr marL="371475" indent="0" algn="ctr">
              <a:buNone/>
              <p:prBullet>
                <a:buNone/>
              </p:prBullet>
              <a:defRPr lang="en-us" sz="1785" cap="none"/>
            </a:lvl2pPr>
            <a:lvl3pPr marL="742950" indent="0" algn="ctr">
              <a:buNone/>
              <p:prBullet>
                <a:buNone/>
              </p:prBullet>
              <a:defRPr lang="en-us" sz="1785" cap="none"/>
            </a:lvl3pPr>
            <a:lvl4pPr marL="1114425" indent="0" algn="ctr">
              <a:buNone/>
              <p:prBullet>
                <a:buNone/>
              </p:prBullet>
              <a:defRPr lang="en-us" sz="1625" cap="none"/>
            </a:lvl4pPr>
            <a:lvl5pPr marL="1485900" indent="0" algn="ctr">
              <a:buNone/>
              <p:prBullet>
                <a:buNone/>
              </p:prBullet>
              <a:defRPr lang="en-us" sz="1625" cap="none"/>
            </a:lvl5pPr>
            <a:lvl6pPr marL="1857375" indent="0" algn="ctr">
              <a:buNone/>
              <p:prBullet>
                <a:buNone/>
              </p:prBullet>
              <a:defRPr lang="en-us" sz="1625" cap="none"/>
            </a:lvl6pPr>
            <a:lvl7pPr marL="2228850" indent="0" algn="ctr">
              <a:buNone/>
              <p:prBullet>
                <a:buNone/>
              </p:prBullet>
              <a:defRPr lang="en-us" sz="1625" cap="none"/>
            </a:lvl7pPr>
            <a:lvl8pPr marL="2600325" indent="0" algn="ctr">
              <a:buNone/>
              <p:prBullet>
                <a:buNone/>
              </p:prBullet>
              <a:defRPr lang="en-us" sz="1625" cap="none"/>
            </a:lvl8pPr>
            <a:lvl9pPr marL="2971800" indent="0" algn="ctr">
              <a:buNone/>
              <p:prBullet>
                <a:buNone/>
              </p:prBullet>
              <a:defRPr lang="en-us" sz="1625" cap="none"/>
            </a:lvl9pPr>
          </a:lstStyle>
          <a:p>
            <a:pPr>
              <a:defRPr lang="en-us"/>
            </a:pPr>
            <a:r>
              <a:rPr lang="de-de" cap="none"/>
              <a:t>Master-Untertitelformat bearbeiten</a:t>
            </a:r>
            <a:endParaRPr lang="de-de" cap="none"/>
          </a:p>
        </p:txBody>
      </p:sp>
      <p:sp>
        <p:nvSpPr>
          <p:cNvPr id="5" name="Date Placeholder 3"/>
          <p:cNvSpPr>
            <a:spLocks noGrp="1" noChangeArrowheads="1"/>
            <a:extLst>
              <a:ext uri="smNativeData">
                <pr:smNativeData xmlns:pr="smNativeData" xmlns="smNativeData" val="SMDATA_16_0JPo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tgUAAEkmAABrCgAAiCgAABAAAAAmAAAACAAAAAC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en-us" cap="none">
                <a:solidFill>
                  <a:srgbClr val="FFFFFF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6" name="Footer Placeholder 4"/>
          <p:cNvSpPr>
            <a:spLocks noGrp="1" noChangeArrowheads="1"/>
            <a:extLst>
              <a:ext uri="smNativeData">
                <pr:smNativeData xmlns:pr="smNativeData" xmlns="smNativeData" val="SMDATA_16_0JPo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QAsAAEkmAACjMQAAiCgAABAAAAAmAAAACAAAAAC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>
            <a:lvl1pPr>
              <a:defRPr lang="en-us" cap="none">
                <a:solidFill>
                  <a:srgbClr val="FFFFFF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7" name="Slide Number Placeholder 5"/>
          <p:cNvSpPr>
            <a:spLocks noGrp="1" noChangeArrowheads="1"/>
            <a:extLst>
              <a:ext uri="smNativeData">
                <pr:smNativeData xmlns:pr="smNativeData" xmlns="smNativeData" val="SMDATA_16_0JPo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eDIAAEkmAAApNwAAiCgAABAAAAAmAAAACAAAAAC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>
            <a:lvl1pPr>
              <a:defRPr lang="en-us" cap="none">
                <a:solidFill>
                  <a:srgbClr val="FFFFFF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49B3A448-06A4-E652-EA0B-F007EA451CA5}" type="slidenum">
              <a:t>{Nr.}</a:t>
            </a:fld>
            <a:endParaRPr lang="en-us" sz="900" cap="none"/>
          </a:p>
        </p:txBody>
      </p:sp>
      <p:sp>
        <p:nvSpPr>
          <p:cNvPr id="8" name="Straight Connector 7"/>
          <p:cNvSpPr>
            <a:extLst>
              <a:ext uri="smNativeData">
                <pr:smNativeData xmlns:pr="smNativeData" xmlns="smNativeData" val="SMDATA_16_0JPoZRMAAAAlAAAACgAAAA0AAAAAkAAAAEgAAACQAAAASA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BAAAAAAAAAP///wAQ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P///wB/f38A3d3dA8zMzADAwP8Af39/AAAAAAAAAAAAAAAAAAAAAAAAAAAAIQAAABgAAAAUAAAA5AkAAPgWAAAGMwAA+BYAABAAAAAmAAAACAAAAP//////////MAAAABQAAAAAAAAAAAD//wAAAQAAAP//AAABAA=="/>
              </a:ext>
            </a:extLst>
          </p:cNvSpPr>
          <p:nvPr/>
        </p:nvSpPr>
        <p:spPr>
          <a:xfrm>
            <a:off x="1607820" y="3733800"/>
            <a:ext cx="6686550" cy="0"/>
          </a:xfrm>
          <a:prstGeom prst="line">
            <a:avLst/>
          </a:prstGeom>
          <a:noFill/>
          <a:ln w="10160" cap="flat" cmpd="sng" algn="ctr">
            <a:solidFill>
              <a:srgbClr val="FFFFFF"/>
            </a:solidFill>
            <a:prstDash val="solid"/>
            <a:headEnd type="none"/>
            <a:tailEnd type="none"/>
          </a:ln>
          <a:effectLst/>
        </p:spPr>
      </p:sp>
    </p:spTree>
  </p:cSld>
  <p:clrMapOvr>
    <a:masterClrMapping/>
  </p:clrMapOvr>
  <p:hf hdr="0" ftr="0" dt="0">
    <p:prHF dtFmt="0"/>
  </p:hf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0JPoZRMAAAAlAAAAZAAAAA0AAAAAOQAAADkAAAA5AAAAOQ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lwIAAMADAAAzOgAA8wkAABAAAAAmAAAACAAAADyQAAAAAAAAMAAAABQAAAAAAAAAAAD//wAAAQAAAP//AAABAA=="/>
              </a:ext>
            </a:extLst>
          </p:cNvSpPr>
          <p:nvPr>
            <p:ph type="title"/>
          </p:nvPr>
        </p:nvSpPr>
        <p:spPr/>
        <p:txBody>
          <a:bodyPr vert="horz" wrap="square" lIns="36195" tIns="36195" rIns="36195" bIns="36195" numCol="1" spcCol="215900" anchor="ctr">
            <a:prstTxWarp prst="textNoShape">
              <a:avLst/>
            </a:prstTxWarp>
          </a:bodyPr>
          <a:lstStyle>
            <a:lvl1pPr>
              <a:defRPr lang="en-us" sz="3600" cap="none"/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de-de" cap="none"/>
              <a:t>Mastertitelformat bearbeiten</a:t>
            </a:r>
            <a:endParaRPr lang="de-de" cap="none"/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6_0JPoZRMAAAAlAAAAZA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hgIAANgKAABAOgAAgCUAABAAAAAmAAAACAAAAD2QAAAAAAAAMAAAABQAAAAAAAAAAAD//wAAAQAAAP//AAABAA=="/>
              </a:ext>
            </a:extLst>
          </p:cNvSpPr>
          <p:nvPr>
            <p:ph idx="1"/>
          </p:nvPr>
        </p:nvSpPr>
        <p:spPr>
          <a:xfrm>
            <a:off x="410210" y="1762760"/>
            <a:ext cx="9058910" cy="4333240"/>
          </a:xfrm>
        </p:spPr>
        <p:txBody>
          <a:bodyPr vert="horz" wrap="square" lIns="36195" tIns="36195" rIns="36195" bIns="36195" numCol="1" spcCol="215900" anchor="t">
            <a:prstTxWarp prst="textNoShape">
              <a:avLst/>
            </a:prstTxWarp>
          </a:bodyPr>
          <a:lstStyle>
            <a:lvl1pPr marL="6350" indent="0" defTabSz="742950">
              <a:tabLst/>
              <a:defRPr lang="de-de" sz="2000" cap="none">
                <a:solidFill>
                  <a:srgbClr val="000000"/>
                </a:solidFill>
              </a:defRPr>
            </a:lvl1pPr>
            <a:lvl2pPr marL="180975" indent="-147955" defTabSz="742950">
              <a:tabLst/>
              <a:defRPr lang="de-de" sz="1800" cap="none">
                <a:solidFill>
                  <a:srgbClr val="000000"/>
                </a:solidFill>
              </a:defRPr>
            </a:lvl2pPr>
            <a:lvl3pPr>
              <a:defRPr lang="de-de" sz="1600" cap="none">
                <a:solidFill>
                  <a:srgbClr val="000000"/>
                </a:solidFill>
              </a:defRPr>
            </a:lvl3pPr>
            <a:lvl4pPr>
              <a:defRPr lang="de-de" sz="1600" cap="none">
                <a:solidFill>
                  <a:srgbClr val="000000"/>
                </a:solidFill>
              </a:defRPr>
            </a:lvl4pPr>
            <a:lvl5pPr>
              <a:defRPr lang="de-de" sz="1600" cap="none">
                <a:solidFill>
                  <a:srgbClr val="000000"/>
                </a:solidFill>
              </a:defRPr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6_0JPo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tgUAAEkmAABrCgAAiCgAABAAAAAmAAAACAAAAAC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en-us" sz="1000" cap="none"/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6_0JPo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QAsAAEkmAACjMQAAiCgAABAAAAAmAAAACAAAAAC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>
            <a:lvl1pPr>
              <a:defRPr lang="en-us" sz="1000" cap="none"/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 sz="1600" cap="none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0JPo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eDIAAEkmAAApNwAAiCgAABAAAAAmAAAACAAAAAC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>
            <a:lvl1pPr>
              <a:defRPr lang="en-us" sz="1000" cap="none"/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75FD0E90-DE98-A8F8-D645-28AD400B207D}" type="slidenum">
              <a:t>{Nr.}</a:t>
            </a:fld>
          </a:p>
        </p:txBody>
      </p:sp>
    </p:spTree>
  </p:cSld>
  <p:clrMapOvr>
    <a:masterClrMapping/>
  </p:clrMapOvr>
  <p:hf hdr="0" ftr="0" dt="0">
    <p:prHF dtFmt="0"/>
  </p:hf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7"/>
          <p:cNvSpPr>
            <a:spLocks noGrp="1" noChangeArrowheads="1"/>
            <a:extLst>
              <a:ext uri="smNativeData">
                <pr:smNativeData xmlns:pr="smNativeData" xmlns="smNativeData" val="SMDATA_16_0JPoZRMAAAAlAAAAZAAAAA0AAAAAOQAAADkAAAA5AAAAOQ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hgIAAMADAAAzOgAA8wkAAB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410210" y="609600"/>
            <a:ext cx="9050655" cy="1007745"/>
          </a:xfrm>
        </p:spPr>
        <p:txBody>
          <a:bodyPr/>
          <a:lstStyle/>
          <a:p>
            <a:pPr>
              <a:defRPr lang="en-us"/>
            </a:pPr>
            <a:r>
              <a:rPr lang="de-de" cap="none"/>
              <a:t>Mastertitelformat bearbeiten</a:t>
            </a:r>
            <a:endParaRPr lang="de-de" cap="none"/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6_0JPoZRMAAAAlAAAAZA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hgIAAOcKAAB7HQAAa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10210" y="1772285"/>
            <a:ext cx="4382135" cy="4308475"/>
          </a:xfrm>
        </p:spPr>
        <p:txBody>
          <a:bodyPr/>
          <a:lstStyle>
            <a:lvl1pPr marL="6350" indent="0" defTabSz="742950">
              <a:tabLst/>
              <a:defRPr lang="de-de" sz="1800" cap="none">
                <a:solidFill>
                  <a:srgbClr val="000000"/>
                </a:solidFill>
              </a:defRPr>
            </a:lvl1pPr>
            <a:lvl2pPr>
              <a:defRPr lang="de-de" sz="1600" cap="none">
                <a:solidFill>
                  <a:srgbClr val="000000"/>
                </a:solidFill>
              </a:defRPr>
            </a:lvl2pPr>
            <a:lvl3pPr>
              <a:defRPr lang="de-de" sz="1400" cap="none">
                <a:solidFill>
                  <a:srgbClr val="000000"/>
                </a:solidFill>
              </a:defRPr>
            </a:lvl3pPr>
            <a:lvl4pPr>
              <a:defRPr lang="de-de" sz="1300" cap="none">
                <a:solidFill>
                  <a:srgbClr val="000000"/>
                </a:solidFill>
              </a:defRPr>
            </a:lvl4pPr>
            <a:lvl5pPr>
              <a:defRPr lang="de-de" sz="1300" cap="none">
                <a:solidFill>
                  <a:srgbClr val="000000"/>
                </a:solidFill>
              </a:defRPr>
            </a:lvl5pPr>
            <a:lvl6pPr>
              <a:defRPr lang="en-us" sz="1300" cap="none"/>
            </a:lvl6pPr>
            <a:lvl7pPr>
              <a:defRPr lang="en-us" sz="1300" cap="none"/>
            </a:lvl7pPr>
            <a:lvl8pPr>
              <a:defRPr lang="en-us" sz="1300" cap="none"/>
            </a:lvl8pPr>
            <a:lvl9pPr>
              <a:defRPr lang="en-us" sz="1300" cap="none"/>
            </a:lvl9pPr>
          </a:lstStyle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:pr="smNativeData" xmlns="smNativeData" val="SMDATA_16_0JPoZRMAAAAlAAAAZA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VB8AAOcKAAAwOgAAa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5092700" y="1772285"/>
            <a:ext cx="4366260" cy="4308475"/>
          </a:xfrm>
        </p:spPr>
        <p:txBody>
          <a:bodyPr/>
          <a:lstStyle>
            <a:lvl1pPr marL="6350" indent="0" defTabSz="742950">
              <a:tabLst/>
              <a:defRPr lang="de-de" sz="1800" cap="none">
                <a:solidFill>
                  <a:srgbClr val="000000"/>
                </a:solidFill>
              </a:defRPr>
            </a:lvl1pPr>
            <a:lvl2pPr>
              <a:defRPr lang="de-de" sz="1600" cap="none">
                <a:solidFill>
                  <a:srgbClr val="000000"/>
                </a:solidFill>
              </a:defRPr>
            </a:lvl2pPr>
            <a:lvl3pPr>
              <a:defRPr lang="de-de" sz="1400" cap="none">
                <a:solidFill>
                  <a:srgbClr val="000000"/>
                </a:solidFill>
              </a:defRPr>
            </a:lvl3pPr>
            <a:lvl4pPr>
              <a:defRPr lang="de-de" sz="1300" cap="none">
                <a:solidFill>
                  <a:srgbClr val="000000"/>
                </a:solidFill>
              </a:defRPr>
            </a:lvl4pPr>
            <a:lvl5pPr>
              <a:defRPr lang="de-de" sz="1300" cap="none">
                <a:solidFill>
                  <a:srgbClr val="000000"/>
                </a:solidFill>
              </a:defRPr>
            </a:lvl5pPr>
            <a:lvl6pPr>
              <a:defRPr lang="en-us" sz="1300" cap="none"/>
            </a:lvl6pPr>
            <a:lvl7pPr>
              <a:defRPr lang="en-us" sz="1300" cap="none"/>
            </a:lvl7pPr>
            <a:lvl8pPr>
              <a:defRPr lang="en-us" sz="1300" cap="none"/>
            </a:lvl8pPr>
            <a:lvl9pPr>
              <a:defRPr lang="en-us" sz="1300" cap="none"/>
            </a:lvl9pPr>
          </a:lstStyle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5" name="Date Placeholder 4"/>
          <p:cNvSpPr>
            <a:spLocks noGrp="1" noChangeArrowheads="1"/>
            <a:extLst>
              <a:ext uri="smNativeData">
                <pr:smNativeData xmlns:pr="smNativeData" xmlns="smNativeData" val="SMDATA_16_0JPo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tgUAAEkmAABrCgAAiCg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Footer Placeholder 5"/>
          <p:cNvSpPr>
            <a:spLocks noGrp="1" noChangeArrowheads="1"/>
            <a:extLst>
              <a:ext uri="smNativeData">
                <pr:smNativeData xmlns:pr="smNativeData" xmlns="smNativeData" val="SMDATA_16_0JPo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QAsAAEkmAACjMQAAiC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7" name="Slide Number Placeholder 6"/>
          <p:cNvSpPr>
            <a:spLocks noGrp="1" noChangeArrowheads="1"/>
            <a:extLst>
              <a:ext uri="smNativeData">
                <pr:smNativeData xmlns:pr="smNativeData" xmlns="smNativeData" val="SMDATA_16_0JPo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eDIAAEkmAAApNwAAiCg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67D9BB5B-158A-8C4D-C461-E318F52F32B6}" type="slidenum">
              <a:t>{Nr.}</a:t>
            </a:fld>
            <a:endParaRPr lang="en-us" sz="900" cap="none"/>
          </a:p>
        </p:txBody>
      </p:sp>
    </p:spTree>
  </p:cSld>
  <p:clrMapOvr>
    <a:masterClrMapping/>
  </p:clrMapOvr>
  <p:hf hdr="0" ftr="0" dt="0">
    <p:prHF dtFmt="0"/>
  </p:hf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 preserve="1">
  <p:cSld name="Abschni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0JPoZRMAAAAlAAAAZAAAAA0AAAAAOQAAADkAAAA5AAAAOQAAAAAAAAAC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iAUAADgHAABZNwAAOBkAABAAAAAmAAAACAAAAL2QAAAAAAAAMAAAABQAAAAAAAAAAAD//wAAAQAAAP//AAABAA=="/>
              </a:ext>
            </a:extLst>
          </p:cNvSpPr>
          <p:nvPr>
            <p:ph type="title"/>
          </p:nvPr>
        </p:nvSpPr>
        <p:spPr>
          <a:xfrm>
            <a:off x="899160" y="1173480"/>
            <a:ext cx="8098155" cy="2926080"/>
          </a:xfrm>
        </p:spPr>
        <p:txBody>
          <a:bodyPr vert="horz" wrap="square" lIns="36195" tIns="36195" rIns="36195" bIns="36195" numCol="1" spcCol="215900" anchor="b">
            <a:prstTxWarp prst="textNoShape">
              <a:avLst/>
            </a:prstTxWarp>
          </a:bodyPr>
          <a:lstStyle>
            <a:lvl1pPr algn="ctr">
              <a:lnSpc>
                <a:spcPct val="85000"/>
              </a:lnSpc>
              <a:defRPr lang="en-us" sz="6000" b="0" cap="all" baseline="0"/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de-de" cap="all"/>
              <a:t>Mastertitelformat bearbeiten</a:t>
            </a:r>
            <a:endParaRPr lang="de-de" cap="all"/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xmlns="smNativeData" val="SMDATA_16_0JPoZRMAAAAlAAAAZA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jAgAAI8ZAABgNAAA8iEAABAAAAAmAAAACAAAAD2QAAAAAAAAMAAAABQAAAAAAAAAAAD//wAAAQAAAP//AAABAA=="/>
              </a:ext>
            </a:extLst>
          </p:cNvSpPr>
          <p:nvPr>
            <p:ph idx="1"/>
          </p:nvPr>
        </p:nvSpPr>
        <p:spPr>
          <a:xfrm>
            <a:off x="1389380" y="4154805"/>
            <a:ext cx="7124700" cy="1363345"/>
          </a:xfrm>
        </p:spPr>
        <p:txBody>
          <a:bodyPr vert="horz" wrap="square" lIns="36195" tIns="36195" rIns="36195" bIns="36195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p:prBullet>
                <a:buNone/>
              </p:prBullet>
              <a:defRPr lang="en-us" sz="1800" cap="none">
                <a:solidFill>
                  <a:schemeClr val="accent1"/>
                </a:solidFill>
              </a:defRPr>
            </a:lvl1pPr>
            <a:lvl2pPr marL="371475" indent="0">
              <a:buNone/>
              <p:prBullet>
                <a:buNone/>
              </p:prBullet>
              <a:defRPr lang="en-us" sz="1460" cap="none">
                <a:solidFill>
                  <a:srgbClr val="8C8C8C"/>
                </a:solidFill>
              </a:defRPr>
            </a:lvl2pPr>
            <a:lvl3pPr marL="742950" indent="0">
              <a:buNone/>
              <p:prBullet>
                <a:buNone/>
              </p:prBullet>
              <a:defRPr lang="en-us" sz="1300" cap="none">
                <a:solidFill>
                  <a:srgbClr val="8C8C8C"/>
                </a:solidFill>
              </a:defRPr>
            </a:lvl3pPr>
            <a:lvl4pPr marL="1114425" indent="0">
              <a:buNone/>
              <p:prBullet>
                <a:buNone/>
              </p:prBullet>
              <a:defRPr lang="en-us" sz="1135" cap="none">
                <a:solidFill>
                  <a:srgbClr val="8C8C8C"/>
                </a:solidFill>
              </a:defRPr>
            </a:lvl4pPr>
            <a:lvl5pPr marL="1485900" indent="0">
              <a:buNone/>
              <p:prBullet>
                <a:buNone/>
              </p:prBullet>
              <a:defRPr lang="en-us" sz="1135" cap="none">
                <a:solidFill>
                  <a:srgbClr val="8C8C8C"/>
                </a:solidFill>
              </a:defRPr>
            </a:lvl5pPr>
            <a:lvl6pPr marL="1857375" indent="0">
              <a:buNone/>
              <p:prBullet>
                <a:buNone/>
              </p:prBullet>
              <a:defRPr lang="en-us" sz="1135" cap="none">
                <a:solidFill>
                  <a:srgbClr val="8C8C8C"/>
                </a:solidFill>
              </a:defRPr>
            </a:lvl6pPr>
            <a:lvl7pPr marL="2228850" indent="0">
              <a:buNone/>
              <p:prBullet>
                <a:buNone/>
              </p:prBullet>
              <a:defRPr lang="en-us" sz="1135" cap="none">
                <a:solidFill>
                  <a:srgbClr val="8C8C8C"/>
                </a:solidFill>
              </a:defRPr>
            </a:lvl7pPr>
            <a:lvl8pPr marL="2600325" indent="0">
              <a:buNone/>
              <p:prBullet>
                <a:buNone/>
              </p:prBullet>
              <a:defRPr lang="en-us" sz="1135" cap="none">
                <a:solidFill>
                  <a:srgbClr val="8C8C8C"/>
                </a:solidFill>
              </a:defRPr>
            </a:lvl8pPr>
            <a:lvl9pPr marL="2971800" indent="0">
              <a:buNone/>
              <p:prBullet>
                <a:buNone/>
              </p:prBullet>
              <a:defRPr lang="en-us" sz="1135" cap="none">
                <a:solidFill>
                  <a:srgbClr val="8C8C8C"/>
                </a:solidFill>
              </a:defRPr>
            </a:lvl9pPr>
          </a:lstStyle>
          <a:p>
            <a:pPr>
              <a:defRPr lang="en-us"/>
            </a:pPr>
            <a:r>
              <a:rPr lang="de-de" cap="none"/>
              <a:t>Mastertextformat bearbeiten</a:t>
            </a:r>
            <a:endParaRPr lang="de-de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6_0JPo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tgUAAEkmAABrCgAAiCg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6_0JPo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QAsAAEkmAACjMQAAiC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0JPo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eDIAAEkmAAApNwAAiCg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63ECAE5F-118E-B958-C054-E70DE01A36B2}" type="slidenum">
              <a:t>{Nr.}</a:t>
            </a:fld>
            <a:endParaRPr lang="en-us" sz="900" cap="none"/>
          </a:p>
        </p:txBody>
      </p:sp>
      <p:sp>
        <p:nvSpPr>
          <p:cNvPr id="7" name="Straight Connector 6"/>
          <p:cNvSpPr>
            <a:extLst>
              <a:ext uri="smNativeData">
                <pr:smNativeData xmlns:pr="smNativeData" xmlns="smNativeData" val="SMDATA_16_0JPoZRMAAAAlAAAACgAAAA0AAAAAkAAAAEgAAACQAAAASA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BAAAAAAAAAKa3JwwQAAAAAQAAACMAAAAjAAAAIwAAAB4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Ka3JwV/f38A3d3dA8zMzADAwP8Af39/AAAAAAAAAAAAAAAAAAAAAAAAAAAAIQAAABgAAAAUAAAA5wkAALsYAAAJMwAAuxgAABAAAAAmAAAACAAAAP//////////MAAAABQAAAAAAAAAAAD//wAAAQAAAP//AAABAA=="/>
              </a:ext>
            </a:extLst>
          </p:cNvSpPr>
          <p:nvPr/>
        </p:nvSpPr>
        <p:spPr>
          <a:xfrm>
            <a:off x="1609725" y="4020185"/>
            <a:ext cx="6686550" cy="0"/>
          </a:xfrm>
          <a:prstGeom prst="line">
            <a:avLst/>
          </a:prstGeom>
          <a:noFill/>
          <a:ln w="10160" cap="flat" cmpd="sng" algn="ctr">
            <a:solidFill>
              <a:schemeClr val="accent1"/>
            </a:solidFill>
            <a:prstDash val="solid"/>
            <a:headEnd type="none"/>
            <a:tailEnd type="none"/>
          </a:ln>
          <a:effectLst/>
        </p:spPr>
      </p:sp>
    </p:spTree>
  </p:cSld>
  <p:clrMapOvr>
    <a:masterClrMapping/>
  </p:clrMapOvr>
  <p:hf hdr="0" ftr="0" dt="0">
    <p:prHF dtFmt="0"/>
  </p:hf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9"/>
          <p:cNvSpPr>
            <a:spLocks noGrp="1" noChangeArrowheads="1"/>
            <a:extLst>
              <a:ext uri="smNativeData">
                <pr:smNativeData xmlns:pr="smNativeData" xmlns="smNativeData" val="SMDATA_16_0JPoZRMAAAAlAAAAZAAAAA0AAAAAOQAAADkAAAA5AAAAOQ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hgIAAMADAAAzOgAA8wkAAB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410210" y="609600"/>
            <a:ext cx="9050655" cy="1007745"/>
          </a:xfrm>
        </p:spPr>
        <p:txBody>
          <a:bodyPr/>
          <a:lstStyle/>
          <a:p>
            <a:pPr>
              <a:defRPr lang="en-us"/>
            </a:pPr>
            <a:r>
              <a:rPr lang="de-de" cap="none"/>
              <a:t>Mastertitelformat bearbeiten</a:t>
            </a:r>
            <a:endParaRPr lang="de-de" cap="none"/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xmlns="smNativeData" val="SMDATA_16_0JPoZRMAAAAlAAAAZAAAAA0AAAAAOQAAADkAAAA5AAAAOQ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cwIAAO8KAACHHQAAfw4AABAAAAAmAAAACAAAAL2QAAAAAAAAMAAAABQAAAAAAAAAAAD//wAAAQAAAP//AAABAA=="/>
              </a:ext>
            </a:extLst>
          </p:cNvSpPr>
          <p:nvPr>
            <p:ph idx="1"/>
          </p:nvPr>
        </p:nvSpPr>
        <p:spPr>
          <a:xfrm>
            <a:off x="398145" y="1777365"/>
            <a:ext cx="4401820" cy="579120"/>
          </a:xfrm>
        </p:spPr>
        <p:txBody>
          <a:bodyPr vert="horz" wrap="square" lIns="36195" tIns="36195" rIns="36195" bIns="36195" numCol="1" spcCol="215900" anchor="ctr">
            <a:prstTxWarp prst="textNoShape">
              <a:avLst/>
            </a:prstTxWarp>
          </a:bodyPr>
          <a:lstStyle>
            <a:lvl1pPr marL="0" indent="0">
              <a:spcBef>
                <a:spcPts val="0"/>
              </a:spcBef>
              <a:buNone/>
              <p:prBullet>
                <a:buNone/>
              </p:prBullet>
              <a:defRPr lang="en-us" sz="2000" b="1" cap="none"/>
            </a:lvl1pPr>
            <a:lvl2pPr marL="371475" indent="0">
              <a:buNone/>
              <p:prBullet>
                <a:buNone/>
              </p:prBullet>
              <a:defRPr lang="en-us" sz="1625" b="1" cap="none"/>
            </a:lvl2pPr>
            <a:lvl3pPr marL="742950" indent="0">
              <a:buNone/>
              <p:prBullet>
                <a:buNone/>
              </p:prBullet>
              <a:defRPr lang="en-us" sz="1460" b="1" cap="none"/>
            </a:lvl3pPr>
            <a:lvl4pPr marL="1114425" indent="0">
              <a:buNone/>
              <p:prBullet>
                <a:buNone/>
              </p:prBullet>
              <a:defRPr lang="en-us" sz="1300" b="1" cap="none"/>
            </a:lvl4pPr>
            <a:lvl5pPr marL="1485900" indent="0">
              <a:buNone/>
              <p:prBullet>
                <a:buNone/>
              </p:prBullet>
              <a:defRPr lang="en-us" sz="1300" b="1" cap="none"/>
            </a:lvl5pPr>
            <a:lvl6pPr marL="1857375" indent="0">
              <a:buNone/>
              <p:prBullet>
                <a:buNone/>
              </p:prBullet>
              <a:defRPr lang="en-us" sz="1300" b="1" cap="none"/>
            </a:lvl6pPr>
            <a:lvl7pPr marL="2228850" indent="0">
              <a:buNone/>
              <p:prBullet>
                <a:buNone/>
              </p:prBullet>
              <a:defRPr lang="en-us" sz="1300" b="1" cap="none"/>
            </a:lvl7pPr>
            <a:lvl8pPr marL="2600325" indent="0">
              <a:buNone/>
              <p:prBullet>
                <a:buNone/>
              </p:prBullet>
              <a:defRPr lang="en-us" sz="1300" b="1" cap="none"/>
            </a:lvl8pPr>
            <a:lvl9pPr marL="2971800" indent="0">
              <a:buNone/>
              <p:prBullet>
                <a:buNone/>
              </p:prBullet>
              <a:defRPr lang="en-us" sz="1300" b="1" cap="none"/>
            </a:lvl9pPr>
          </a:lstStyle>
          <a:p>
            <a:pPr>
              <a:defRPr lang="en-us"/>
            </a:pPr>
            <a:r>
              <a:rPr lang="de-de" cap="none"/>
              <a:t>Mastertextformat bearbeiten</a:t>
            </a:r>
            <a:endParaRPr lang="de-de" cap="none"/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:pr="smNativeData" xmlns="smNativeData" val="SMDATA_16_0JPoZRMAAAAlAAAAZA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ewIAAHcPAACPHQAAji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403225" y="2513965"/>
            <a:ext cx="4401820" cy="3590925"/>
          </a:xfrm>
        </p:spPr>
        <p:txBody>
          <a:bodyPr/>
          <a:lstStyle>
            <a:lvl1pPr>
              <a:defRPr lang="de-de" sz="1800" cap="none">
                <a:solidFill>
                  <a:srgbClr val="000000"/>
                </a:solidFill>
              </a:defRPr>
            </a:lvl1pPr>
            <a:lvl2pPr>
              <a:defRPr lang="de-de" sz="1600" cap="none">
                <a:solidFill>
                  <a:srgbClr val="000000"/>
                </a:solidFill>
              </a:defRPr>
            </a:lvl2pPr>
            <a:lvl3pPr>
              <a:defRPr lang="de-de" sz="1400" cap="none">
                <a:solidFill>
                  <a:srgbClr val="000000"/>
                </a:solidFill>
              </a:defRPr>
            </a:lvl3pPr>
            <a:lvl4pPr>
              <a:defRPr lang="de-de" sz="1300" cap="none">
                <a:solidFill>
                  <a:srgbClr val="000000"/>
                </a:solidFill>
              </a:defRPr>
            </a:lvl4pPr>
            <a:lvl5pPr>
              <a:defRPr lang="de-de" sz="1300" cap="none">
                <a:solidFill>
                  <a:srgbClr val="000000"/>
                </a:solidFill>
              </a:defRPr>
            </a:lvl5pPr>
            <a:lvl6pPr>
              <a:defRPr lang="en-us" sz="1300" cap="none"/>
            </a:lvl6pPr>
            <a:lvl7pPr>
              <a:defRPr lang="en-us" sz="1300" cap="none"/>
            </a:lvl7pPr>
            <a:lvl8pPr>
              <a:defRPr lang="en-us" sz="1300" cap="none"/>
            </a:lvl8pPr>
            <a:lvl9pPr>
              <a:defRPr lang="en-us" sz="1300" cap="none"/>
            </a:lvl9pPr>
          </a:lstStyle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5" name="Text Placeholder 4"/>
          <p:cNvSpPr>
            <a:spLocks noGrp="1" noChangeArrowheads="1"/>
            <a:extLst>
              <a:ext uri="smNativeData">
                <pr:smNativeData xmlns:pr="smNativeData" xmlns="smNativeData" val="SMDATA_16_0JPoZRMAAAAlAAAAZAAAAA0AAAAAOQAAADkAAAA5AAAAOQ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Tx8AAOsKAAApOgAAew4AABAAAAAmAAAACAAAAL2QAAAAAAAAMAAAABQAAAAAAAAAAAD//wAAAQAAAP//AAABAA=="/>
              </a:ext>
            </a:extLst>
          </p:cNvSpPr>
          <p:nvPr>
            <p:ph idx="3"/>
          </p:nvPr>
        </p:nvSpPr>
        <p:spPr>
          <a:xfrm>
            <a:off x="5089525" y="1774825"/>
            <a:ext cx="4364990" cy="579120"/>
          </a:xfrm>
        </p:spPr>
        <p:txBody>
          <a:bodyPr vert="horz" wrap="square" lIns="36195" tIns="36195" rIns="36195" bIns="36195" numCol="1" spcCol="215900" anchor="ctr">
            <a:prstTxWarp prst="textNoShape">
              <a:avLst/>
            </a:prstTxWarp>
          </a:bodyPr>
          <a:lstStyle>
            <a:lvl1pPr marL="0" indent="0">
              <a:spcBef>
                <a:spcPts val="0"/>
              </a:spcBef>
              <a:buNone/>
              <p:prBullet>
                <a:buNone/>
              </p:prBullet>
              <a:defRPr lang="en-us" sz="2000" b="1" cap="none"/>
            </a:lvl1pPr>
            <a:lvl2pPr marL="371475" indent="0">
              <a:buNone/>
              <p:prBullet>
                <a:buNone/>
              </p:prBullet>
              <a:defRPr lang="en-us" sz="1625" b="1" cap="none"/>
            </a:lvl2pPr>
            <a:lvl3pPr marL="742950" indent="0">
              <a:buNone/>
              <p:prBullet>
                <a:buNone/>
              </p:prBullet>
              <a:defRPr lang="en-us" sz="1460" b="1" cap="none"/>
            </a:lvl3pPr>
            <a:lvl4pPr marL="1114425" indent="0">
              <a:buNone/>
              <p:prBullet>
                <a:buNone/>
              </p:prBullet>
              <a:defRPr lang="en-us" sz="1300" b="1" cap="none"/>
            </a:lvl4pPr>
            <a:lvl5pPr marL="1485900" indent="0">
              <a:buNone/>
              <p:prBullet>
                <a:buNone/>
              </p:prBullet>
              <a:defRPr lang="en-us" sz="1300" b="1" cap="none"/>
            </a:lvl5pPr>
            <a:lvl6pPr marL="1857375" indent="0">
              <a:buNone/>
              <p:prBullet>
                <a:buNone/>
              </p:prBullet>
              <a:defRPr lang="en-us" sz="1300" b="1" cap="none"/>
            </a:lvl6pPr>
            <a:lvl7pPr marL="2228850" indent="0">
              <a:buNone/>
              <p:prBullet>
                <a:buNone/>
              </p:prBullet>
              <a:defRPr lang="en-us" sz="1300" b="1" cap="none"/>
            </a:lvl7pPr>
            <a:lvl8pPr marL="2600325" indent="0">
              <a:buNone/>
              <p:prBullet>
                <a:buNone/>
              </p:prBullet>
              <a:defRPr lang="en-us" sz="1300" b="1" cap="none"/>
            </a:lvl8pPr>
            <a:lvl9pPr marL="2971800" indent="0">
              <a:buNone/>
              <p:prBullet>
                <a:buNone/>
              </p:prBullet>
              <a:defRPr lang="en-us" sz="1300" b="1" cap="none"/>
            </a:lvl9pPr>
          </a:lstStyle>
          <a:p>
            <a:pPr>
              <a:defRPr lang="en-us"/>
            </a:pPr>
            <a:r>
              <a:rPr lang="de-de" cap="none"/>
              <a:t>Mastertextformat bearbeiten</a:t>
            </a:r>
            <a:endParaRPr lang="de-de" cap="none"/>
          </a:p>
        </p:txBody>
      </p:sp>
      <p:sp>
        <p:nvSpPr>
          <p:cNvPr id="6" name="Content Placeholder 5"/>
          <p:cNvSpPr>
            <a:spLocks noGrp="1" noChangeArrowheads="1"/>
            <a:extLst>
              <a:ext uri="smNativeData">
                <pr:smNativeData xmlns:pr="smNativeData" xmlns="smNativeData" val="SMDATA_16_0JPoZRMAAAAlAAAAZA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Vh8AAHQPAAAwOgAAii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5093970" y="2512060"/>
            <a:ext cx="4364990" cy="3590290"/>
          </a:xfrm>
        </p:spPr>
        <p:txBody>
          <a:bodyPr/>
          <a:lstStyle>
            <a:lvl1pPr>
              <a:defRPr lang="de-de" sz="1800" cap="none">
                <a:solidFill>
                  <a:srgbClr val="000000"/>
                </a:solidFill>
              </a:defRPr>
            </a:lvl1pPr>
            <a:lvl2pPr>
              <a:defRPr lang="de-de" sz="1600" cap="none">
                <a:solidFill>
                  <a:srgbClr val="000000"/>
                </a:solidFill>
              </a:defRPr>
            </a:lvl2pPr>
            <a:lvl3pPr>
              <a:defRPr lang="de-de" sz="1400" cap="none">
                <a:solidFill>
                  <a:srgbClr val="000000"/>
                </a:solidFill>
              </a:defRPr>
            </a:lvl3pPr>
            <a:lvl4pPr>
              <a:defRPr lang="de-de" sz="1300" cap="none">
                <a:solidFill>
                  <a:srgbClr val="000000"/>
                </a:solidFill>
              </a:defRPr>
            </a:lvl4pPr>
            <a:lvl5pPr>
              <a:defRPr lang="de-de" sz="1300" cap="none">
                <a:solidFill>
                  <a:srgbClr val="000000"/>
                </a:solidFill>
              </a:defRPr>
            </a:lvl5pPr>
            <a:lvl6pPr>
              <a:defRPr lang="en-us" sz="1300" cap="none"/>
            </a:lvl6pPr>
            <a:lvl7pPr>
              <a:defRPr lang="en-us" sz="1300" cap="none"/>
            </a:lvl7pPr>
            <a:lvl8pPr>
              <a:defRPr lang="en-us" sz="1300" cap="none"/>
            </a:lvl8pPr>
            <a:lvl9pPr>
              <a:defRPr lang="en-us" sz="1300" cap="none"/>
            </a:lvl9pPr>
          </a:lstStyle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7" name="Date Placeholder 6"/>
          <p:cNvSpPr>
            <a:spLocks noGrp="1" noChangeArrowheads="1"/>
            <a:extLst>
              <a:ext uri="smNativeData">
                <pr:smNativeData xmlns:pr="smNativeData" xmlns="smNativeData" val="SMDATA_16_0JPo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tgUAAEkmAABrCgAAiCg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8" name="Footer Placeholder 7"/>
          <p:cNvSpPr>
            <a:spLocks noGrp="1" noChangeArrowheads="1"/>
            <a:extLst>
              <a:ext uri="smNativeData">
                <pr:smNativeData xmlns:pr="smNativeData" xmlns="smNativeData" val="SMDATA_16_0JPo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QAsAAEkmAACjMQAAiC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9" name="Slide Number Placeholder 8"/>
          <p:cNvSpPr>
            <a:spLocks noGrp="1" noChangeArrowheads="1"/>
            <a:extLst>
              <a:ext uri="smNativeData">
                <pr:smNativeData xmlns:pr="smNativeData" xmlns="smNativeData" val="SMDATA_16_0JPo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eDIAAEkmAAApNwAAiCg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6A006DCF-8187-559B-C9B8-77CE23F63F22}" type="slidenum">
              <a:t>{Nr.}</a:t>
            </a:fld>
            <a:endParaRPr lang="en-us" sz="900" cap="none"/>
          </a:p>
        </p:txBody>
      </p:sp>
    </p:spTree>
  </p:cSld>
  <p:clrMapOvr>
    <a:masterClrMapping/>
  </p:clrMapOvr>
  <p:hf hdr="0" ftr="0" dt="0">
    <p:prHF dtFmt="0"/>
  </p:hf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6_0JPoZRMAAAAlAAAAZAAAAA0AAAAAOQAAADkAAAA5AAAAOQ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lwIAAMADAAAzOgAA8w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de-de" cap="none"/>
              <a:t>Mastertitelformat bearbeiten</a:t>
            </a:r>
            <a:endParaRPr lang="de-de" cap="none"/>
          </a:p>
        </p:txBody>
      </p:sp>
      <p:sp>
        <p:nvSpPr>
          <p:cNvPr id="3" name="Date Placeholder 2"/>
          <p:cNvSpPr>
            <a:spLocks noGrp="1" noChangeArrowheads="1"/>
            <a:extLst>
              <a:ext uri="smNativeData">
                <pr:smNativeData xmlns:pr="smNativeData" xmlns="smNativeData" val="SMDATA_16_0JPo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tgUAAEkmAABrCgAAiCg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4" name="Footer Placeholder 3"/>
          <p:cNvSpPr>
            <a:spLocks noGrp="1" noChangeArrowheads="1"/>
            <a:extLst>
              <a:ext uri="smNativeData">
                <pr:smNativeData xmlns:pr="smNativeData" xmlns="smNativeData" val="SMDATA_16_0JPo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QAsAAEkmAACjMQAAiC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5" name="Slide Number Placeholder 4"/>
          <p:cNvSpPr>
            <a:spLocks noGrp="1" noChangeArrowheads="1"/>
            <a:extLst>
              <a:ext uri="smNativeData">
                <pr:smNativeData xmlns:pr="smNativeData" xmlns="smNativeData" val="SMDATA_16_0JPo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eDIAAEkmAAApNwAAiCg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429FF6F1-BFAF-CA00-E127-4955B869171C}" type="slidenum">
              <a:t>{Nr.}</a:t>
            </a:fld>
            <a:endParaRPr lang="en-us" sz="900" cap="none"/>
          </a:p>
        </p:txBody>
      </p:sp>
    </p:spTree>
  </p:cSld>
  <p:clrMapOvr>
    <a:masterClrMapping/>
  </p:clrMapOvr>
  <p:hf hdr="0" ftr="0" dt="0">
    <p:prHF dtFmt="0"/>
  </p:hf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ChangeArrowheads="1"/>
            <a:extLst>
              <a:ext uri="smNativeData">
                <pr:smNativeData xmlns:pr="smNativeData" xmlns="smNativeData" val="SMDATA_16_0JPo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tgUAAEkmAABrCgAAiCg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3" name="Footer Placeholder 2"/>
          <p:cNvSpPr>
            <a:spLocks noGrp="1" noChangeArrowheads="1"/>
            <a:extLst>
              <a:ext uri="smNativeData">
                <pr:smNativeData xmlns:pr="smNativeData" xmlns="smNativeData" val="SMDATA_16_0JPo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EAQQ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QAsAAEkmAACjMQAAiC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6_0JPo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eDIAAEkmAAApNwAAiCg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2D074F17-59C0-52B9-8EBF-AFEC01F178FA}" type="slidenum">
              <a:t>21</a:t>
            </a:fld>
            <a:endParaRPr lang="en-us" sz="900" cap="none"/>
          </a:p>
        </p:txBody>
      </p:sp>
    </p:spTree>
  </p:cSld>
  <p:clrMapOvr>
    <a:masterClrMapping/>
  </p:clrMapOvr>
  <p:hf hdr="0" ftr="0" dt="0">
    <p:prHF dtFmt="0"/>
  </p:hf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le and 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0JPoZRMAAAAlAAAAZAAAAA0AAAAAOQAAADkAAAA5AAAAOQ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eQIAAMkDAAAwOgAA2QkAAB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401955" y="615315"/>
            <a:ext cx="9057005" cy="985520"/>
          </a:xfrm>
        </p:spPr>
        <p:txBody>
          <a:bodyPr/>
          <a:lstStyle/>
          <a:p>
            <a:pPr>
              <a:defRPr lang="en-us"/>
            </a:pPr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0JPoZRMAAAAlAAAAZA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eQIAANEKAACHHQAAdy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01955" y="1758315"/>
            <a:ext cx="4398010" cy="4331970"/>
          </a:xfrm>
        </p:spPr>
        <p:txBody>
          <a:bodyPr/>
          <a:lstStyle>
            <a:lvl1pPr>
              <a:defRPr lang="de-de" sz="2800" cap="none"/>
            </a:lvl1pPr>
            <a:lvl2pPr>
              <a:defRPr lang="de-de" sz="2400" cap="none"/>
            </a:lvl2pPr>
            <a:lvl3pPr>
              <a:defRPr lang="de-de" sz="2000" cap="none"/>
            </a:lvl3pPr>
            <a:lvl4pPr>
              <a:defRPr lang="de-de" sz="1800" cap="none"/>
            </a:lvl4pPr>
            <a:lvl5pPr>
              <a:defRPr lang="de-de" sz="1800" cap="none"/>
            </a:lvl5pPr>
            <a:lvl6pPr>
              <a:defRPr lang="en-us" sz="1800" cap="none"/>
            </a:lvl6pPr>
            <a:lvl7pPr>
              <a:defRPr lang="en-us" sz="1800" cap="none"/>
            </a:lvl7pPr>
            <a:lvl8pPr>
              <a:defRPr lang="en-us" sz="1800" cap="none"/>
            </a:lvl8pPr>
            <a:lvl9pPr>
              <a:defRPr lang="en-us" sz="1800" cap="none"/>
            </a:lvl9pPr>
          </a:lstStyle>
          <a:p>
            <a:pPr>
              <a:defRPr lang="de-de" sz="2400" cap="none"/>
            </a:pPr>
            <a:r>
              <a:t>Master-Textstil durch Klicken bearbeiten</a:t>
            </a:r>
          </a:p>
          <a:p>
            <a:pPr lvl="1">
              <a:defRPr lang="de-de" sz="2000" cap="none"/>
            </a:pPr>
            <a:r>
              <a:t>Second level</a:t>
            </a:r>
          </a:p>
          <a:p>
            <a:pPr lvl="2">
              <a:defRPr lang="de-de" sz="1600" cap="none"/>
            </a:pPr>
            <a:r>
              <a:t>Third level</a:t>
            </a:r>
          </a:p>
          <a:p>
            <a:pPr lvl="3">
              <a:defRPr lang="de-de" sz="1400" cap="none"/>
            </a:pPr>
            <a:r>
              <a:t>Fourth level</a:t>
            </a:r>
          </a:p>
          <a:p>
            <a:pPr lvl="4">
              <a:defRPr lang="de-de" sz="1400" cap="none"/>
            </a:pPr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0JPoZRMAAAAlAAAAZAAAAA8B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k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Th8AANEKAAA5OgAAdy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5088890" y="1758315"/>
            <a:ext cx="4375785" cy="4331970"/>
          </a:xfrm>
        </p:spPr>
        <p:txBody>
          <a:bodyPr/>
          <a:lstStyle>
            <a:lvl1pPr>
              <a:defRPr lang="de-de" sz="2800" cap="none"/>
            </a:lvl1pPr>
            <a:lvl2pPr>
              <a:defRPr lang="de-de" sz="2400" cap="none"/>
            </a:lvl2pPr>
            <a:lvl3pPr>
              <a:defRPr lang="de-de" sz="2000" cap="none"/>
            </a:lvl3pPr>
            <a:lvl4pPr>
              <a:defRPr lang="de-de" sz="1800" cap="none"/>
            </a:lvl4pPr>
            <a:lvl5pPr>
              <a:defRPr lang="de-de" sz="1800" cap="none"/>
            </a:lvl5pPr>
            <a:lvl6pPr>
              <a:defRPr lang="en-us" sz="1800" cap="none"/>
            </a:lvl6pPr>
            <a:lvl7pPr>
              <a:defRPr lang="en-us" sz="1800" cap="none"/>
            </a:lvl7pPr>
            <a:lvl8pPr>
              <a:defRPr lang="en-us" sz="1800" cap="none"/>
            </a:lvl8pPr>
            <a:lvl9pPr>
              <a:defRPr lang="en-us" sz="1800" cap="none"/>
            </a:lvl9pPr>
          </a:lstStyle>
          <a:p>
            <a:pPr>
              <a:defRPr lang="de-de" sz="2400" cap="none"/>
            </a:pPr>
            <a:r>
              <a:t>Master-Textstil durch Klicken bearbeiten</a:t>
            </a:r>
          </a:p>
          <a:p>
            <a:pPr lvl="1">
              <a:defRPr lang="de-de" sz="2000" cap="none"/>
            </a:pPr>
            <a:r>
              <a:t>Second level</a:t>
            </a:r>
          </a:p>
          <a:p>
            <a:pPr lvl="2">
              <a:defRPr lang="de-de" sz="1600" cap="none"/>
            </a:pPr>
            <a:r>
              <a:t>Third level</a:t>
            </a:r>
          </a:p>
          <a:p>
            <a:pPr lvl="3">
              <a:defRPr lang="de-de" sz="1400" cap="none"/>
            </a:pPr>
            <a:r>
              <a:t>Fourth level</a:t>
            </a:r>
          </a:p>
          <a:p>
            <a:pPr lvl="4">
              <a:defRPr lang="de-de" sz="1400" cap="none"/>
            </a:pPr>
            <a:r>
              <a:t>Fifth level</a:t>
            </a:r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0JPo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EAG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DAMAACEmAABDEQAAXygAAAAAAAAmAAAACAAAAAEAAAAAAAAAMAAAABQAAAAAAAAAAAD//wAAAQAAAP//AAABAA=="/>
              </a:ext>
            </a:extLst>
          </p:cNvSpPr>
          <p:nvPr>
            <p:ph type="dt" sz="quarter" idx="10"/>
          </p:nvPr>
        </p:nvSpPr>
        <p:spPr>
          <a:xfrm>
            <a:off x="495300" y="6198235"/>
            <a:ext cx="2310765" cy="364490"/>
          </a:xfrm>
        </p:spPr>
        <p:txBody>
          <a:bodyPr/>
          <a:lstStyle/>
          <a:p>
            <a:pPr>
              <a:defRPr lang="en-us"/>
            </a:pP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0JPo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LoNoZ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0xQAACEmAAAdKAAAXygAAAAAAAAmAAAACAAAAAEAAAAAAAAA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3385185" y="6198235"/>
            <a:ext cx="3135630" cy="364490"/>
          </a:xfrm>
        </p:spPr>
        <p:txBody>
          <a:bodyPr/>
          <a:lstStyle/>
          <a:p>
            <a:pPr>
              <a:defRPr lang="en-us"/>
            </a:pP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0JPo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rSsAACEmAADkOQAAXygAAAAAAAAmAAAACAAAAAEAAAAAAAAA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7099935" y="6198235"/>
            <a:ext cx="2310765" cy="364490"/>
          </a:xfrm>
        </p:spPr>
        <p:txBody>
          <a:bodyPr/>
          <a:lstStyle/>
          <a:p>
            <a:pPr>
              <a:defRPr lang="en-us"/>
            </a:pPr>
            <a:fld id="{0AF7EA87-C9E7-A21C-A94F-3F49A4015F6A}" type="slidenum">
              <a:t/>
            </a:fld>
            <a:endParaRPr lang="en-us" sz="900" cap="none"/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extLst>
              <a:ext uri="smNativeData">
                <pr:smNativeData xmlns:pr="smNativeData" xmlns="smNativeData" val="SMDATA_16_0JPoZRMAAAAlAAAAZAAAAA0AAAAAkAAAAEgAAACQAAAASAAAAAAAAAAA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AAAAAJ/f38A3d3dA8zMzADAwP8Af39/AAAAAAAAAAAAAAAAAAAAAAAAAAAAIQAAABgAAAAUAAAAKAEAAIABAADCOwAAvCgAABAAAAAmAAAACAAAAP//////////MAAAABQAAAAAAAAAAAD//wAAAQAAAP//AAABAA=="/>
              </a:ext>
            </a:extLst>
          </p:cNvSpPr>
          <p:nvPr/>
        </p:nvSpPr>
        <p:spPr>
          <a:xfrm>
            <a:off x="187960" y="243840"/>
            <a:ext cx="9526270" cy="637794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sp>
        <p:nvSpPr>
          <p:cNvPr id="3" name="Title Placeholder 1"/>
          <p:cNvSpPr>
            <a:spLocks noGrp="1" noChangeArrowheads="1"/>
            <a:extLst>
              <a:ext uri="smNativeData">
                <pr:smNativeData xmlns:pr="smNativeData" xmlns="smNativeData" val="SMDATA_16_0JPoZRMAAAAlAAAAZAAAAA0AAAAAOQAAADkAAAA5AAAAOQ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lwIAAMADAAAzOgAA8wkAABAAAAAmAAAACAAAAL8fAAD//8EBMAAAABQAAAAAAAAAAAD//wAAAQAAAP//AAABAA=="/>
              </a:ext>
            </a:extLst>
          </p:cNvSpPr>
          <p:nvPr>
            <p:ph type="title"/>
          </p:nvPr>
        </p:nvSpPr>
        <p:spPr>
          <a:xfrm>
            <a:off x="421005" y="609600"/>
            <a:ext cx="9039860" cy="10077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36195" tIns="36195" rIns="36195" bIns="36195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de-de" cap="none"/>
              <a:t>Mastertitelformat bearbeiten</a:t>
            </a:r>
            <a:endParaRPr lang="de-de" cap="none"/>
          </a:p>
        </p:txBody>
      </p:sp>
      <p:sp>
        <p:nvSpPr>
          <p:cNvPr id="4" name="Text Placeholder 2"/>
          <p:cNvSpPr>
            <a:spLocks noGrp="1" noChangeArrowheads="1"/>
            <a:extLst>
              <a:ext uri="smNativeData">
                <pr:smNativeData xmlns:pr="smNativeData" xmlns="smNativeData" val="SMDATA_16_0JPoZRMAAAAlAAAAZA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gAIAAOcKAABGOgAAgCUAABAAAAAmAAAACAAAAL8fAAD//8EBMAAAABQAAAAAAAAAAAD//wAAAQAAAP//AAABAA=="/>
              </a:ext>
            </a:extLst>
          </p:cNvSpPr>
          <p:nvPr>
            <p:ph type="body" idx="1"/>
          </p:nvPr>
        </p:nvSpPr>
        <p:spPr>
          <a:xfrm>
            <a:off x="406400" y="1772285"/>
            <a:ext cx="9066530" cy="432371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36195" tIns="36195" rIns="36195" bIns="36195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5" name="Date Placeholder 3"/>
          <p:cNvSpPr>
            <a:spLocks noGrp="1" noChangeArrowheads="1"/>
            <a:extLst>
              <a:ext uri="smNativeData">
                <pr:smNativeData xmlns:pr="smNativeData" xmlns="smNativeData" val="SMDATA_16_0JPo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tgUAAEkmAABrCgAAiCgAABAAAAAmAAAACAAAAL+fAAD//8EBMAAAABQAAAAAAAAAAAD//wAAAQAAAP//AAABAA=="/>
              </a:ext>
            </a:extLst>
          </p:cNvSpPr>
          <p:nvPr>
            <p:ph type="dt" sz="half" idx="2"/>
          </p:nvPr>
        </p:nvSpPr>
        <p:spPr>
          <a:xfrm>
            <a:off x="928370" y="6223635"/>
            <a:ext cx="765175" cy="365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en-us" sz="1000" cap="none">
                <a:solidFill>
                  <a:schemeClr val="accent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6" name="Footer Placeholder 4"/>
          <p:cNvSpPr>
            <a:spLocks noGrp="1" noChangeArrowheads="1"/>
            <a:extLst>
              <a:ext uri="smNativeData">
                <pr:smNativeData xmlns:pr="smNativeData" xmlns="smNativeData" val="SMDATA_16_0JPo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QAsAAEkmAACjMQAAiCgAABAAAAAmAAAACAAAAL+fAAD//8EB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1828800" y="6223635"/>
            <a:ext cx="6240145" cy="365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defRPr lang="en-us" sz="1600" cap="none">
                <a:solidFill>
                  <a:schemeClr val="accent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7" name="Slide Number Placeholder 5"/>
          <p:cNvSpPr>
            <a:spLocks noGrp="1" noChangeArrowheads="1"/>
            <a:extLst>
              <a:ext uri="smNativeData">
                <pr:smNativeData xmlns:pr="smNativeData" xmlns="smNativeData" val="SMDATA_16_0JPoZRMAAAAlAAAAZAAAAA0A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eDIAAEkmAAApNwAAiCgAABAAAAAmAAAACAAAAL+fAAD//8EB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204200" y="6223635"/>
            <a:ext cx="762635" cy="3651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en-us" sz="975" cap="none">
                <a:solidFill>
                  <a:schemeClr val="accent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9331D22-6CD4-66EB-9A8B-9ABE53C56CCF}" type="slidenum">
              <a:t>{Nr.}</a:t>
            </a:fld>
            <a:endParaRPr lang="en-us" sz="900" cap="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8" r:id="rId3"/>
    <p:sldLayoutId id="2147483687" r:id="rId4"/>
    <p:sldLayoutId id="2147483689" r:id="rId5"/>
    <p:sldLayoutId id="2147483690" r:id="rId6"/>
    <p:sldLayoutId id="2147483691" r:id="rId7"/>
    <p:sldLayoutId id="2147483728" r:id="rId8"/>
  </p:sldLayoutIdLst>
  <p:hf hdr="0">
    <p:prHF dtFmt="0"/>
  </p:hf>
  <p:txStyles>
    <p:titleStyle>
      <a:lvl1pPr marL="0" marR="0" indent="0" algn="l" defTabSz="742950">
        <a:hyphen val="0"/>
        <a:lnSpc>
          <a:spcPct val="9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3600" b="0" i="0" u="none" strike="noStrike" kern="1" cap="none" spc="0" prSpc="50" pitch="50" baseline="0">
          <a:solidFill>
            <a:schemeClr val="accent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5pPr>
      <a:lvl6pPr marL="22860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6pPr>
      <a:lvl7pPr marL="2743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7pPr>
      <a:lvl8pPr marL="3200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8pPr>
      <a:lvl9pPr marL="3657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9pPr>
    </p:titleStyle>
    <p:bodyStyle>
      <a:lvl1pPr marL="8255" marR="0" indent="0" algn="l" defTabSz="742950">
        <a:hyphen val="0"/>
        <a:lnSpc>
          <a:spcPct val="90000"/>
        </a:lnSpc>
        <a:spcBef>
          <a:spcPts val="1135"/>
        </a:spcBef>
        <a:spcAft>
          <a:spcPts val="0"/>
        </a:spcAft>
        <a:buNone/>
        <p:prBullet>
          <a:buNone/>
        </p:prBullet>
        <a:tabLst/>
        <a:defRPr lang="de-de" sz="2000" b="0" i="0" u="none" strike="noStrike" kern="1" cap="none" spc="0" prSpc="50" pitch="50" baseline="0">
          <a:solidFill>
            <a:srgbClr val="000000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1pPr>
      <a:lvl2pPr marL="184150" marR="0" indent="-151130" algn="l" defTabSz="742950">
        <a:hyphen val="0"/>
        <a:lnSpc>
          <a:spcPct val="90000"/>
        </a:lnSpc>
        <a:spcBef>
          <a:spcPts val="160"/>
        </a:spcBef>
        <a:spcAft>
          <a:spcPts val="325"/>
        </a:spcAft>
        <a:buClrTx/>
        <a:buSzTx/>
        <a:buFont typeface="Corbel" pitchFamily="1" charset="0"/>
        <a:buChar char="•"/>
        <p:prBullet>
          <a:buChar char="•">
            <a:pos y="0"/>
            <a:buClrTx/>
            <a:buSzTx/>
            <a:rPr lang="de-de" cap="none">
              <a:latin typeface="Corbel" pitchFamily="1" charset="0"/>
              <a:ea typeface="Corbel" pitchFamily="1" charset="0"/>
              <a:cs typeface="Corbel" pitchFamily="1" charset="0"/>
            </a:rPr>
          </a:buChar>
        </p:prBullet>
        <a:tabLst/>
        <a:defRPr lang="de-de" sz="1800" b="0" i="0" u="none" strike="noStrike" kern="1" cap="none" spc="0" prSpc="50" pitch="50" baseline="0">
          <a:solidFill>
            <a:srgbClr val="000000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2pPr>
      <a:lvl3pPr marL="360680" marR="0" indent="-176530" algn="l" defTabSz="742950">
        <a:hyphen val="0"/>
        <a:lnSpc>
          <a:spcPct val="90000"/>
        </a:lnSpc>
        <a:spcBef>
          <a:spcPts val="160"/>
        </a:spcBef>
        <a:spcAft>
          <a:spcPts val="325"/>
        </a:spcAft>
        <a:buClrTx/>
        <a:buSzTx/>
        <a:buFont typeface="Wingdings" pitchFamily="0" charset="0"/>
        <a:buChar char="v"/>
        <p:prBullet>
          <a:buChar char="v">
            <a:pos y="0"/>
            <a:buClrTx/>
            <a:buSzTx/>
            <a:rPr lang="de-de" cap="none">
              <a:latin typeface="Wingdings" pitchFamily="0" charset="0"/>
              <a:ea typeface="Wingdings" pitchFamily="0" charset="0"/>
              <a:cs typeface="Wingdings" pitchFamily="0" charset="0"/>
            </a:rPr>
          </a:buChar>
        </p:prBullet>
        <a:tabLst/>
        <a:defRPr lang="de-de" sz="1600" b="0" i="0" u="none" strike="noStrike" kern="1" cap="none" spc="0" prSpc="50" pitch="50" baseline="0">
          <a:solidFill>
            <a:srgbClr val="000000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3pPr>
      <a:lvl4pPr marL="538480" marR="0" indent="-177800" algn="l" defTabSz="742950">
        <a:hyphen val="0"/>
        <a:lnSpc>
          <a:spcPct val="90000"/>
        </a:lnSpc>
        <a:spcBef>
          <a:spcPts val="160"/>
        </a:spcBef>
        <a:spcAft>
          <a:spcPts val="325"/>
        </a:spcAft>
        <a:buClrTx/>
        <a:buSzTx/>
        <a:buFont typeface="Wingdings" pitchFamily="0" charset="0"/>
        <a:buChar char="Ø"/>
        <p:prBullet>
          <a:buChar char="Ø">
            <a:pos y="0"/>
            <a:buClrTx/>
            <a:buSzTx/>
            <a:rPr lang="de-de" cap="none">
              <a:latin typeface="Wingdings" pitchFamily="0" charset="0"/>
              <a:ea typeface="Wingdings" pitchFamily="0" charset="0"/>
              <a:cs typeface="Wingdings" pitchFamily="0" charset="0"/>
            </a:rPr>
          </a:buChar>
        </p:prBullet>
        <a:tabLst/>
        <a:defRPr lang="de-de" sz="1600" b="0" i="0" u="none" strike="noStrike" kern="1" cap="none" spc="0" prSpc="50" pitch="50" baseline="0">
          <a:solidFill>
            <a:srgbClr val="000000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4pPr>
      <a:lvl5pPr marL="714375" marR="0" indent="-176530" algn="l" defTabSz="742950">
        <a:hyphen val="0"/>
        <a:lnSpc>
          <a:spcPct val="90000"/>
        </a:lnSpc>
        <a:spcBef>
          <a:spcPts val="160"/>
        </a:spcBef>
        <a:spcAft>
          <a:spcPts val="325"/>
        </a:spcAft>
        <a:buClrTx/>
        <a:buSzTx/>
        <a:buFont typeface="Corbel" pitchFamily="1" charset="0"/>
        <a:buChar char="•"/>
        <p:prBullet>
          <a:buChar char="•">
            <a:pos y="0"/>
            <a:buClrTx/>
            <a:buSzTx/>
            <a:rPr lang="de-de" cap="none">
              <a:latin typeface="Corbel" pitchFamily="1" charset="0"/>
              <a:ea typeface="Corbel" pitchFamily="1" charset="0"/>
              <a:cs typeface="Corbel" pitchFamily="1" charset="0"/>
            </a:rPr>
          </a:buChar>
        </p:prBullet>
        <a:tabLst/>
        <a:defRPr lang="de-de" sz="1600" b="0" i="0" u="none" strike="noStrike" kern="1" cap="none" spc="0" prSpc="50" pitch="50" baseline="0">
          <a:solidFill>
            <a:srgbClr val="000000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5pPr>
      <a:lvl6pPr marL="1299845" marR="0" indent="-186055" algn="l" defTabSz="742950">
        <a:hyphen val="0"/>
        <a:lnSpc>
          <a:spcPct val="90000"/>
        </a:lnSpc>
        <a:spcBef>
          <a:spcPts val="160"/>
        </a:spcBef>
        <a:spcAft>
          <a:spcPts val="325"/>
        </a:spcAft>
        <a:buClr>
          <a:schemeClr val="accent1"/>
        </a:buClr>
        <a:buSzTx/>
        <a:buFont typeface="Corbel" pitchFamily="1" charset="0"/>
        <a:buChar char="•"/>
        <p:prBullet>
          <a:buChar char="•">
            <a:pos y="0"/>
            <a:buSzTx/>
            <a:rPr lang="en-us" cap="none">
              <a:solidFill>
                <a:schemeClr val="accent1"/>
              </a:solidFill>
              <a:latin typeface="Corbel" pitchFamily="1" charset="0"/>
              <a:ea typeface="Corbel" pitchFamily="1" charset="0"/>
              <a:cs typeface="Corbel" pitchFamily="1" charset="0"/>
            </a:rPr>
          </a:buChar>
        </p:prBullet>
        <a:tabLst/>
        <a:defRPr lang="en-us" sz="1300" b="0" i="0" u="none" strike="noStrike" kern="1" cap="none" spc="0" prSpc="50" pitch="50" baseline="0">
          <a:solidFill>
            <a:schemeClr val="accent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6pPr>
      <a:lvl7pPr marL="1543685" marR="0" indent="-186055" algn="l" defTabSz="742950">
        <a:hyphen val="0"/>
        <a:lnSpc>
          <a:spcPct val="90000"/>
        </a:lnSpc>
        <a:spcBef>
          <a:spcPts val="160"/>
        </a:spcBef>
        <a:spcAft>
          <a:spcPts val="325"/>
        </a:spcAft>
        <a:buClr>
          <a:schemeClr val="accent1"/>
        </a:buClr>
        <a:buSzTx/>
        <a:buFont typeface="Corbel" pitchFamily="1" charset="0"/>
        <a:buChar char="•"/>
        <p:prBullet>
          <a:buChar char="•">
            <a:pos y="0"/>
            <a:buSzTx/>
            <a:rPr lang="en-us" cap="none">
              <a:solidFill>
                <a:schemeClr val="accent1"/>
              </a:solidFill>
              <a:latin typeface="Corbel" pitchFamily="1" charset="0"/>
              <a:ea typeface="Corbel" pitchFamily="1" charset="0"/>
              <a:cs typeface="Corbel" pitchFamily="1" charset="0"/>
            </a:rPr>
          </a:buChar>
        </p:prBullet>
        <a:tabLst/>
        <a:defRPr lang="en-us" sz="1300" b="0" i="0" u="none" strike="noStrike" kern="1" cap="none" spc="0" prSpc="50" pitch="50" baseline="0">
          <a:solidFill>
            <a:schemeClr val="accent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7pPr>
      <a:lvl8pPr marL="1787525" marR="0" indent="-186055" algn="l" defTabSz="742950">
        <a:hyphen val="0"/>
        <a:lnSpc>
          <a:spcPct val="90000"/>
        </a:lnSpc>
        <a:spcBef>
          <a:spcPts val="160"/>
        </a:spcBef>
        <a:spcAft>
          <a:spcPts val="325"/>
        </a:spcAft>
        <a:buClr>
          <a:schemeClr val="accent1"/>
        </a:buClr>
        <a:buSzTx/>
        <a:buFont typeface="Corbel" pitchFamily="1" charset="0"/>
        <a:buChar char="•"/>
        <p:prBullet>
          <a:buChar char="•">
            <a:pos y="0"/>
            <a:buSzTx/>
            <a:rPr lang="en-us" cap="none">
              <a:solidFill>
                <a:schemeClr val="accent1"/>
              </a:solidFill>
              <a:latin typeface="Corbel" pitchFamily="1" charset="0"/>
              <a:ea typeface="Corbel" pitchFamily="1" charset="0"/>
              <a:cs typeface="Corbel" pitchFamily="1" charset="0"/>
            </a:rPr>
          </a:buChar>
        </p:prBullet>
        <a:tabLst/>
        <a:defRPr lang="en-us" sz="1300" b="0" i="0" u="none" strike="noStrike" kern="1" cap="none" spc="0" prSpc="50" pitch="50" baseline="0">
          <a:solidFill>
            <a:schemeClr val="accent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8pPr>
      <a:lvl9pPr marL="2031365" marR="0" indent="-186055" algn="l" defTabSz="742950">
        <a:hyphen val="0"/>
        <a:lnSpc>
          <a:spcPct val="90000"/>
        </a:lnSpc>
        <a:spcBef>
          <a:spcPts val="160"/>
        </a:spcBef>
        <a:spcAft>
          <a:spcPts val="325"/>
        </a:spcAft>
        <a:buClr>
          <a:schemeClr val="accent1"/>
        </a:buClr>
        <a:buSzTx/>
        <a:buFont typeface="Corbel" pitchFamily="1" charset="0"/>
        <a:buChar char="•"/>
        <p:prBullet>
          <a:buChar char="•">
            <a:pos y="0"/>
            <a:buSzTx/>
            <a:rPr lang="en-us" cap="none">
              <a:solidFill>
                <a:schemeClr val="accent1"/>
              </a:solidFill>
              <a:latin typeface="Corbel" pitchFamily="1" charset="0"/>
              <a:ea typeface="Corbel" pitchFamily="1" charset="0"/>
              <a:cs typeface="Corbel" pitchFamily="1" charset="0"/>
            </a:rPr>
          </a:buChar>
        </p:prBullet>
        <a:tabLst/>
        <a:defRPr lang="en-us" sz="1300" b="0" i="0" u="none" strike="noStrike" kern="1" cap="none" spc="0" prSpc="50" pitch="50" baseline="0">
          <a:solidFill>
            <a:schemeClr val="accent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9pPr>
    </p:bodyStyle>
    <p:otherStyle>
      <a:lvl1pPr marL="0" marR="0" indent="0" algn="l" defTabSz="74295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46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1pPr>
      <a:lvl2pPr marL="371475" marR="0" indent="0" algn="l" defTabSz="74295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46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2pPr>
      <a:lvl3pPr marL="742950" marR="0" indent="0" algn="l" defTabSz="74295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46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3pPr>
      <a:lvl4pPr marL="1114425" marR="0" indent="0" algn="l" defTabSz="74295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46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4pPr>
      <a:lvl5pPr marL="1485900" marR="0" indent="0" algn="l" defTabSz="74295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46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5pPr>
      <a:lvl6pPr marL="1857375" marR="0" indent="0" algn="l" defTabSz="74295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46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6pPr>
      <a:lvl7pPr marL="2228850" marR="0" indent="0" algn="l" defTabSz="74295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46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7pPr>
      <a:lvl8pPr marL="2600325" marR="0" indent="0" algn="l" defTabSz="74295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46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8pPr>
      <a:lvl9pPr marL="2971800" marR="0" indent="0" algn="l" defTabSz="74295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en-us" sz="146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orbel" pitchFamily="1" charset="0"/>
          <a:ea typeface="Corbel" pitchFamily="1" charset="0"/>
          <a:cs typeface="Corbel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0JPoZRMAAAAlAAAAZAAAAA0AAAAAOQAAADkAAAA5AAAAOQ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hgIAAMADAAAzOgAA8w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t>Med: </a:t>
            </a:r>
            <a:r>
              <a:t>xasd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0JPoZRMAAAAlAAAAZA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hgIAAOcKAAB7HQAAaCUAABAAAAAmAAAACAAAAAEAAAAAAAAAMAAAABQAAAAAAAAAAAD//wAAAQAAAP//AAABAA=="/>
              </a:ext>
            </a:extLst>
          </p:cNvSpPr>
          <p:nvPr>
            <p:ph type="body" idx="1"/>
          </p:nvPr>
        </p:nvSpPr>
        <p:spPr>
          <a:xfrm>
            <a:off x="410210" y="1772285"/>
            <a:ext cx="4382135" cy="4308475"/>
          </a:xfrm>
        </p:spPr>
        <p:txBody>
          <a:bodyPr/>
          <a:lstStyle/>
          <a:p>
            <a:pPr>
              <a:defRPr lang="de-de"/>
            </a:pP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0JPoZRMAAAAlAAAAZAAAAA8B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eDIAAEkmAAApNwAAiCg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48B47953-1DA5-E18F-EB0C-EBDA37421DBE}" type="slidenum">
              <a:t>1</a:t>
            </a:fld>
          </a:p>
        </p:txBody>
      </p:sp>
      <p:sp>
        <p:nvSpPr>
          <p:cNvPr id="5" name="ZeitstempelBereich1"/>
          <p:cNvSpPr>
            <a:spLocks noGrp="1" noChangeArrowheads="1"/>
            <a:extLst>
              <a:ext uri="smNativeData">
                <pr:smNativeData xmlns:pr="smNativeData" xmlns="smNativeData" val="SMDATA_16_0JPoZRMAAAAlAAAAZAAAAA8B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tgUAAEkmAABrCgAAiCg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r>
              <a:t>2024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0JPoZRMAAAAlAAAAZAAAAA8BAAAAkAAAAEgAAACQAAAASAAAAAAAAAAB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QAsAAEkmAACjMQAAiCg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 sz="1600" cap="none"/>
            </a:pPr>
            <a:r>
              <a:t>Meditations Lehrerin* Ausbildung</a:t>
            </a:r>
          </a:p>
        </p:txBody>
      </p:sp>
      <p:sp>
        <p:nvSpPr>
          <p:cNvPr id="7" name="Folientext2"/>
          <p:cNvSpPr>
            <a:spLocks noGrp="1" noChangeArrowheads="1"/>
            <a:extLst>
              <a:ext uri="smNativeData">
                <pr:smNativeData xmlns:pr="smNativeData" xmlns="smNativeData" val="SMDATA_16_0JPoZRMAAAAlAAAAZAAAAA0AAAAAOQAAADkAAAA5AAAAOQAAAAAAAAAAAAAAAAAAAAEAAABQAAAAAAAAAAAA4D8AAAAAAADgPwAAAAAAAOA/AAAAAAAA4D8AAAAAAADgPwAAAAAAAOA/AAAAAAAA4D8AAAAAAADgPwAAAAAAAOA/AAAAAAAA4D8CAAAAjAAAAAAAAAAAAAAAprcn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d3d0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prcnBf///wEAAAAAAAAAAAAAAAAAAAAAAAAAAAAAAAAAAAAAAAAAAAAAAAJ/f38A3d3dA8zMzADAwP8Af39/AAAAAAAAAAAAAAAAAAAAAAAAAAAAIQAAABgAAAAUAAAAVB8AAOcKAAAwOgAAaCUAABAAAAAmAAAACAAAAAAAAAAAAAAAMAAAABQAAAAAAAAAAAD//wAAAQAAAP//AAABAA=="/>
              </a:ext>
            </a:extLst>
          </p:cNvSpPr>
          <p:nvPr>
            <p:ph type="body" idx="2"/>
          </p:nvPr>
        </p:nvSpPr>
        <p:spPr/>
        <p:txBody>
          <a:bodyPr/>
          <a:lstStyle/>
          <a:p>
            <a:pPr>
              <a:defRPr lang="de-de"/>
            </a:p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>
    <p:prHF dtStr="2024" ftrStr="Meditations Lehrerin* Ausbildung"/>
  </p:hf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Presentation">
      <a:majorFont>
        <a:latin typeface="Corbel"/>
        <a:ea typeface="Corbel"/>
        <a:cs typeface="Corbel"/>
      </a:majorFont>
      <a:minorFont>
        <a:latin typeface="Corbel"/>
        <a:ea typeface="Corbel"/>
        <a:cs typeface="Corbe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565349"/>
        </a:dk2>
        <a:lt2>
          <a:srgbClr val="DDDDDD"/>
        </a:lt2>
        <a:accent1>
          <a:srgbClr val="A6B727"/>
        </a:accent1>
        <a:accent2>
          <a:srgbClr val="DF5327"/>
        </a:accent2>
        <a:accent3>
          <a:srgbClr val="FE9E00"/>
        </a:accent3>
        <a:accent4>
          <a:srgbClr val="418AB3"/>
        </a:accent4>
        <a:accent5>
          <a:srgbClr val="D7D447"/>
        </a:accent5>
        <a:accent6>
          <a:srgbClr val="818183"/>
        </a:accent6>
        <a:hlink>
          <a:srgbClr val="F59E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orbel"/>
        <a:ea typeface="Corbel"/>
        <a:cs typeface="Corbel"/>
      </a:majorFont>
      <a:minorFont>
        <a:latin typeface="Corbel"/>
        <a:ea typeface="Corbel"/>
        <a:cs typeface="Corbe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Kai</cp:lastModifiedBy>
  <cp:revision>0</cp:revision>
  <dcterms:created xsi:type="dcterms:W3CDTF">2024-02-26T09:00:56Z</dcterms:created>
  <dcterms:modified xsi:type="dcterms:W3CDTF">2024-03-06T16:03:28Z</dcterms:modified>
</cp:coreProperties>
</file>