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handoutMasterIdLst>
    <p:handoutMasterId r:id="rId7"/>
  </p:handoutMasterIdLst>
  <p:sldIdLst>
    <p:sldId id="483" r:id="rId8"/>
  </p:sldIdLst>
  <p:hf sldNum="0" hdr="0">
    <p:prHF dtStr=""/>
  </p:hf>
  <p:sldSz cx="9144000" cy="6858000"/>
  <p:notesSz cx="6858000" cy="9144000"/>
  <p:defaultTextStyle>
    <a:lvl1pPr marL="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381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762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1143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1524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6pPr>
    <a:lvl7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7pPr>
    <a:lvl8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8pPr>
    <a:lvl9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87210312" val="1502" rev64="64" revOS="4"/>
  <pr:smFileRevision xmlns:pr="smNativeData" xmlns="smNativeData" dt="1787210312" val="102"/>
  <p:prnPr prnWhat="handouts2"/>
  <p:showPr showNarration="1">
    <p:penClr>
      <a:srgbClr val="0000FF"/>
    </p:penClr>
  </p:showPr>
  <p:extLst>
    <p:ext uri="smNativeData">
      <pr:guideOptions xmlns:pr="smNativeData" xmlns="smNativeData" dt="1787210312" snapToGrid="1" snapToBorders="1"/>
      <pr:pdfExportOpt xmlns:pr="smNativeData" xmlns="smNativeData" dt="1787210312" pagesRangeIndex="1" pagesSelectionIndex="0" qualityIndex="1" embedFonts="2" pdfaType="0" useJpegs="1" useSubsetFonts="1" useAlpha="1" relativeLinks="0" taggedPdf="0" pane="0" zoom="0" zoomContents="100" layout="0" includeDoc="0" viewFlags="0" openViewer="1" jpegQuality="98" flags="252" layoutIndex="3" exportSlideNames="1" dpi="1" resample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>
      <p:cViewPr varScale="1">
        <p:scale>
          <a:sx n="67" d="100"/>
          <a:sy n="67" d="100"/>
        </p:scale>
        <p:origin x="1655" y="214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>
      <p:cViewPr>
        <p:scale>
          <a:sx n="67" d="100"/>
          <a:sy n="67" d="100"/>
        </p:scale>
        <p:origin x="1655" y="214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hf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0" y="4343400"/>
            <a:ext cx="6858000" cy="4800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>
    <p:prHF dtFmt="0"/>
  </p:hf>
  <p:notesStyle>
    <a:lvl1pPr marL="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1pPr>
    <a:lvl2pPr marL="4572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2pPr>
    <a:lvl3pPr marL="9144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3pPr>
    <a:lvl4pPr marL="13716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4pPr>
    <a:lvl5pPr marL="18288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Arial" pitchFamily="2" charset="0"/>
        <a:ea typeface="Arial" pitchFamily="2" charset="0"/>
        <a:cs typeface="Arial" pitchFamily="2" charset="0"/>
      </a:defRPr>
    </a:lvl5pPr>
    <a:lvl6pPr marL="22860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0" y="4343400"/>
            <a:ext cx="6858000" cy="48006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>
            <a:lvl1pPr>
              <a:defRPr sz="3600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/>
            <a:r>
              <a:t>Master-Untertitelstil durch Klicken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Bereich1"/>
          <p:cNvSpPr>
            <a:spLocks noGrp="1" noChangeArrowheads="1"/>
          </p:cNvSpPr>
          <p:nvPr>
            <p:ph type="title"/>
          </p:nvPr>
        </p:nvSpPr>
        <p:spPr>
          <a:xfrm>
            <a:off x="457200" y="273685"/>
            <a:ext cx="8229600" cy="4438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TextPlatzhalterBereich1"/>
          <p:cNvSpPr>
            <a:spLocks noGrp="1" noChangeArrowheads="1"/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2"/>
    <p:sldLayoutId id="2147483655" r:id="rId3"/>
    <p:sldLayoutId id="2147483656" r:id="rId4"/>
    <p:sldLayoutId id="2147483671" r:id="rId5"/>
    <p:sldLayoutId id="2147483672" r:id="rId6"/>
  </p:sldLayoutIdLst>
  <p:hf sldNum="0" hdr="0">
    <p:prHF dtStr=""/>
  </p:hf>
  <p:txStyles>
    <p:titleStyle>
      <a:lvl1pPr marL="0" marR="0" indent="0" algn="ctr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600" b="1" i="0" u="none" strike="noStrike" kern="1" cap="none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381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762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143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1524000" marR="0" indent="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titleStyle>
    <p:bodyStyle>
      <a:lvl1pPr marL="28575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619125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952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333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1714500" marR="0" indent="-285750" algn="l" defTabSz="44958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6pPr>
      <a:lvl7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7pPr>
      <a:lvl8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8pPr>
      <a:lvl9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9pPr>
    </p:bodyStyle>
    <p:other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/>
          <p:nvPr/>
        </p:nvSpPr>
        <p:spPr>
          <a:xfrm>
            <a:off x="2023110" y="1170940"/>
            <a:ext cx="6880225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>
            <a:spAutoFit/>
          </a:bodyPr>
          <a:lstStyle/>
          <a:p>
            <a:pPr>
              <a:buNone/>
              <p:prBullet>
                <a:buNone/>
              </p:prBullet>
            </a:pPr>
            <a:r>
              <a:t>Text in der Titelbox war ursprünglich in</a:t>
            </a:r>
            <a:r>
              <a:rPr b="1" cap="none"/>
              <a:t> Größe 26</a:t>
            </a:r>
            <a:r>
              <a:t>,</a:t>
            </a:r>
          </a:p>
          <a:p>
            <a:pPr>
              <a:buNone/>
              <p:prBullet>
                <a:buNone/>
              </p:prBullet>
            </a:pPr>
            <a:r>
              <a:t>nach dem Speichern, Schließen und erneutem Öffnen</a:t>
            </a:r>
          </a:p>
          <a:p>
            <a:pPr>
              <a:buNone/>
              <p:prBullet>
                <a:buNone/>
              </p:prBullet>
            </a:pPr>
            <a:r>
              <a:t>hat die Titelbox nun Größe 21.</a:t>
            </a:r>
          </a:p>
          <a:p>
            <a:pPr>
              <a:buNone/>
              <p:prBullet>
                <a:buNone/>
              </p:prBullet>
            </a:pPr>
            <a:r>
              <a:t>Klickt man auf den Text der Titelbox, dann springt die </a:t>
            </a:r>
          </a:p>
          <a:p>
            <a:pPr>
              <a:buNone/>
              <p:prBullet>
                <a:buNone/>
              </p:prBullet>
            </a:pPr>
            <a:r>
              <a:t>Schriftgröße auf 18 (in der Anzeige in der Werkzeugleiste).</a:t>
            </a:r>
          </a:p>
          <a:p>
            <a:pPr>
              <a:buNone/>
              <p:prBullet>
                <a:buNone/>
              </p:prBullet>
            </a:pPr>
            <a:r>
              <a:t>Interessant ist auch das Verhalten der Schriftgröße in der Titelbox,</a:t>
            </a:r>
          </a:p>
          <a:p>
            <a:pPr>
              <a:buNone/>
              <p:prBullet>
                <a:buNone/>
              </p:prBullet>
            </a:pPr>
            <a:r>
              <a:t>wenn man diese auswählt und dann über die Werkzeugleiste</a:t>
            </a:r>
          </a:p>
          <a:p>
            <a:pPr>
              <a:buNone/>
              <p:prBullet>
                <a:buNone/>
              </p:prBullet>
            </a:pPr>
            <a:r>
              <a:t>versucht die ursprüngliche Größe einzustellen geht dies nicht</a:t>
            </a:r>
          </a:p>
        </p:txBody>
      </p:sp>
      <p:sp>
        <p:nvSpPr>
          <p:cNvPr id="3" name="Folientitel1"/>
          <p:cNvSpPr>
            <a:spLocks noGrp="1" noChangeArrowheads="1"/>
          </p:cNvSpPr>
          <p:nvPr>
            <p:ph type="title"/>
          </p:nvPr>
        </p:nvSpPr>
        <p:spPr>
          <a:xfrm>
            <a:off x="457200" y="273685"/>
            <a:ext cx="8229600" cy="443865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>
              <a:defRPr sz="2100" cap="none">
                <a:solidFill>
                  <a:srgbClr val="C00000"/>
                </a:solidFill>
              </a:defRPr>
            </a:pPr>
            <a:r>
              <a:t>Automation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535379"/>
    </a:accent3>
    <a:accent4>
      <a:srgbClr val="737359"/>
    </a:accent4>
    <a:accent5>
      <a:srgbClr val="939339"/>
    </a:accent5>
    <a:accent6>
      <a:srgbClr val="B3B319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User</cp:lastModifiedBy>
  <cp:revision>0</cp:revision>
  <dcterms:created xsi:type="dcterms:W3CDTF">2026-06-18T06:32:34Z</dcterms:created>
  <dcterms:modified xsi:type="dcterms:W3CDTF">2026-08-20T07:18:32Z</dcterms:modified>
</cp:coreProperties>
</file>