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</p:sldIdLst>
  <p:hf sldNum="0" hdr="0" ftr="0" dt="0">
    <p:prHF dtFmt="0"/>
  </p:hf>
  <p:sldSz cx="12192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r:smAppRevision xmlns:pr="smNativeData" dt="1567084649" val="970" rev64="64" revOS="4"/>
  <pr:smFileRevision xmlns:pr="smNativeData" dt="1567084649" val="101"/>
  <p:showPr showNarration="1">
    <p:penClr>
      <a:srgbClr val="0000FF"/>
    </p:penClr>
  </p:showPr>
  <p:extLst>
    <p:ext uri="smNativeData">
      <pr:guideOptions xmlns:pr="smNativeData" dt="1567084649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94" d="100"/>
          <a:sy n="94" d="100"/>
        </p:scale>
        <p:origin x="381" y="368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94" d="100"/>
          <a:sy n="94" d="100"/>
        </p:scale>
        <p:origin x="381" y="368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adBnXRMAAAAlAAAAZAA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B////AQAAAAAAAAAAAAAAAAAAAAAAAAAAAAAAAAAAAAAAAAAAAAAAAn9/fwDy8vIDzMzMAMDA/wB/f38AAAAAAAAAAAAAAAAAAAAAAAAAAAAhAAAAGAAAABQAAADbCQAArw4AAC1BAADOGAAAEAAAACYAAAAIAAAAAYAAAAAAAAA="/>
              </a:ext>
            </a:extLst>
          </p:cNvSpPr>
          <p:nvPr>
            <p:ph type="ctrTitle"/>
          </p:nvPr>
        </p:nvSpPr>
        <p:spPr>
          <a:xfrm>
            <a:off x="1602105" y="2386965"/>
            <a:ext cx="8992870" cy="1645285"/>
          </a:xfrm>
        </p:spPr>
        <p:txBody>
          <a:bodyPr/>
          <a:lstStyle>
            <a:lvl1pPr>
              <a:defRPr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NGAAN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CWEAAAxhoAAGs6AABkIgAAEAAAACYAAAAIAAAAAYAAAAAAAAA="/>
              </a:ext>
            </a:extLst>
          </p:cNvSpPr>
          <p:nvPr>
            <p:ph type="subTitle" idx="1"/>
          </p:nvPr>
        </p:nvSpPr>
        <p:spPr>
          <a:xfrm>
            <a:off x="2696210" y="4352290"/>
            <a:ext cx="6800215" cy="123825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GVlZWU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fMAAAYiYAABBBAABgKAAAEAAAACYAAAAIAAAAAIAAAAAAAAA="/>
              </a:ext>
            </a:extLst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/>
            <a:fld id="{3FC9178A-C4D2-9CE1-9C71-32B4593F6A6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DcCQAAXCYAACguAABVKA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/>
            <a:r>
              <a:t>{Footer}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UXdz3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HJhawAMAAAAEAAAAAAAAAAAAAAAAAAAAAAAAAAeAAAAaAAAAAAAAAAAAAAAAAAAAAAAAAAAAAAAECcAABAnAAAAAAAAAAAAAAAAAAAAAAAAAAAAAAAAAAAAAAAAAAAAABQAAAAAAAAAwMD/AAAAAABkAAAAMgAAAAAAAABkAAAAAAAAAH9/fwAKAAAAHwAAAFQAAABRd3O1////AQAAAAAAAAAAAAAAAAAAAAAAAAAAAAAAAAAAAAAAAAAAAAAAAn9/fwDy8vIDzMzMAMDA/wB/f38AAAAAAAAAAAAAAAAAAAAAAAAAAAAhAAAAGAAAABQAAAAyQgAAYiYAAHdEAAAwKgAAEAAAACYAAAAIAAAAAAAAAAQAAAA="/>
              </a:ext>
            </a:extLst>
          </p:cNvSpPr>
          <p:nvPr>
            <p:ph type="sldNum" sz="quarter" idx="12"/>
          </p:nvPr>
        </p:nvSpPr>
        <p:spPr>
          <a:solidFill>
            <a:schemeClr val="accent1">
              <a:shade val="62500"/>
            </a:schemeClr>
          </a:solidFill>
        </p:spPr>
        <p:txBody>
          <a:bodyPr/>
          <a:lstStyle/>
          <a:p>
            <a:pPr/>
            <a:fld id="{3FC92BAC-E2D2-9CDD-9C71-1488653F6A41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adBnXRMAAAAlAAAAZAA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FJhYmkMAAAAEAAAAAAAAAAAAAAAAAAAAAAAAAAeAAAAaAAAAAAAAAAAAAAAAAAAAAAAAAAAAAAAECcAABAnAAAAAAAAAAAAAAAAAAAAAAAAAAAAAAAAAAAAAAAAAAAAABQAAAAAAAAAwMD/AAAAAABkAAAAMgAAAAAAAABkAAAAAAAAAH9/fwAKAAAAHwAAAFQAAAD///8B////AQAAAAAAAAAAAAAAAAAAAAAAAAAAAAAAAAAAAAAAAAAAAAAAAn9/fwDy8vIDzMzMAMDA/wB/f38AAAAAAAAAAAAAAAAAAAAAAAAAAAAhAAAAGAAAABQAAAC7DQAA7wUAAEc9AAA+D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GVlZWU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C7DQAAPBAAAEc9AABTIwAAEAAAACYAAAAIAAAAAAAAAAAAAAA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IPQsd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fMAAAYiYAABBBAABgK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C93FB0-FED2-9CC9-9C71-089C713F6A5D}" type="datetime1">
              <a:t>{Date/Time}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E0AaQ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DcCQAAXCYAACguAABVK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eHh4yv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CAATQAMAAAAEAAAAAAAAAAAAAAAAAAAAAAAAAAeAAAAaAAAAAAAAAAAAAAAAAAAAAAAAAAAAAAAECcAABAnAAAAAAAAAAAAAAAAAAAAAAAAAAAAAAAAAAAAAAAAAAAAABQAAAAAAAAAwMD/AAAAAABkAAAAMgAAAAAAAABkAAAAAAAAAH9/fwAKAAAAHwAAAFQAAAB4eHjD////AQAAAAAAAAAAAAAAAAAAAAAAAAAAAAAAAAAAAAAAAAAAAAAAAn9/fwDy8vIDzMzMAMDA/wB/f38AAAAAAAAAAAAAAAAAAAAAAAAAAAAhAAAAGAAAABQAAAAyQgAAYiYAAHdEAAAwKg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C90090-DED2-9CF6-9C71-28A34E3F6A7D}" type="slidenum">
              <a:t>{Nr.}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secHead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adBnXRMAAAAlAAAAZAA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B////AQAAAAAAAAAAAAAAAAAAAAAAAAAAAAAAAAAAAAAAAAAAAAAAAn9/fwDy8vIDzMzMAMDA/wB/f38AAAAAAAAAAAAAAAAAAAAAAAAAAAAhAAAAGAAAABQAAADbCQAAsA4AAC1BAADPGAAAEAAAACYAAAAIAAAAAYAAAAAAAAA="/>
              </a:ext>
            </a:extLst>
          </p:cNvSpPr>
          <p:nvPr>
            <p:ph type="title"/>
          </p:nvPr>
        </p:nvSpPr>
        <p:spPr>
          <a:xfrm>
            <a:off x="1602105" y="2387600"/>
            <a:ext cx="8992870" cy="1645285"/>
          </a:xfrm>
        </p:spPr>
        <p:txBody>
          <a:bodyPr/>
          <a:lstStyle>
            <a:lvl1pPr algn="ctr">
              <a:defRPr sz="2800"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CWEAAAxxoAAGs6AABlIgAAEAAAACYAAAAIAAAAAYAAAAAAAAA="/>
              </a:ext>
            </a:extLst>
          </p:cNvSpPr>
          <p:nvPr>
            <p:ph idx="1"/>
          </p:nvPr>
        </p:nvSpPr>
        <p:spPr>
          <a:xfrm>
            <a:off x="2696210" y="4352925"/>
            <a:ext cx="6800215" cy="123825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p:prBullet>
                <a:buNone/>
              </p:prBullet>
              <a:defRPr sz="1800"/>
            </a:lvl2pPr>
            <a:lvl3pPr marL="914400" indent="0">
              <a:buNone/>
              <p:prBullet>
                <a:buNone/>
              </p:prBullet>
              <a:defRPr sz="1600"/>
            </a:lvl3pPr>
            <a:lvl4pPr marL="1371600" indent="0">
              <a:buNone/>
              <p:prBullet>
                <a:buNone/>
              </p:prBullet>
              <a:defRPr sz="1400"/>
            </a:lvl4pPr>
            <a:lvl5pPr marL="1828800" indent="0">
              <a:buNone/>
              <p:prBullet>
                <a:buNone/>
              </p:prBullet>
              <a:defRPr sz="1400"/>
            </a:lvl5pPr>
            <a:lvl6pPr marL="2286000" indent="0">
              <a:buNone/>
              <p:prBullet>
                <a:buNone/>
              </p:prBullet>
              <a:defRPr sz="1400"/>
            </a:lvl6pPr>
            <a:lvl7pPr marL="2743200" indent="0">
              <a:buNone/>
              <p:prBullet>
                <a:buNone/>
              </p:prBullet>
              <a:defRPr sz="1400"/>
            </a:lvl7pPr>
            <a:lvl8pPr marL="3200400" indent="0">
              <a:buNone/>
              <p:prBullet>
                <a:buNone/>
              </p:prBullet>
              <a:defRPr sz="1400"/>
            </a:lvl8pPr>
            <a:lvl9pPr marL="3657600" indent="0">
              <a:buNone/>
              <p:prBullet>
                <a:buNone/>
              </p:prBullet>
              <a:defRPr sz="14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I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fMAAAYiYAABBBAABgKAAAEAAAACYAAAAIAAAAAIAAAAAAAAA="/>
              </a:ext>
            </a:extLst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/>
            <a:fld id="{3FC95F9D-D3D2-9CA9-9C71-25FC113F6A70}" type="datetime1">
              <a:t>{Date/Time}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DcCQAAXCYAACguAABVKAAAEAAAACYAAAAIAAAAAIAAAAAAAAA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/>
            <a:r>
              <a:t>{Footer}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lmkU3f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BDYWr0MAAAAEAAAAAAAAAAAAAAAAAAAAAAAAAAeAAAAaAAAAAAAAAAAAAAAAAAAAAAAAAAAAAAAECcAABAnAAAAAAAAAAAAAAAAAAAAAAAAAAAAAAAAAAAAAAAAAAAAABQAAAAAAAAAwMD/AAAAAABkAAAAMgAAAAAAAABkAAAAAAAAAH9/fwAKAAAAHwAAAFQAAACWaRS2////AQAAAAAAAAAAAAAAAAAAAAAAAAAAAAAAAAAAAAAAAAAAAAAAAn9/fwDy8vIDzMzMAMDA/wB/f38AAAAAAAAAAAAAAAAAAAAAAAAAAAAhAAAAGAAAABQAAAAyQgAAYiYAAHdEAAAwKgAAEAAAACYAAAAIAAAAAAAAAAQAAAA="/>
              </a:ext>
            </a:extLst>
          </p:cNvSpPr>
          <p:nvPr>
            <p:ph type="sldNum" sz="quarter" idx="12"/>
          </p:nvPr>
        </p:nvSpPr>
        <p:spPr>
          <a:solidFill>
            <a:schemeClr val="accent2">
              <a:shade val="62500"/>
            </a:schemeClr>
          </a:solidFill>
        </p:spPr>
        <p:txBody>
          <a:bodyPr/>
          <a:lstStyle/>
          <a:p>
            <a:pPr/>
            <a:fld id="{3FC90369-27D2-9CF5-9C71-D1A04D3F6A84}" type="slidenum">
              <a:t>{Nr.}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adBnXRMAAAAlAAAAZAA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HIAZAAMAAAAEAAAAAAAAAAAAAAAAAAAAAAAAAAeAAAAaAAAAAAAAAAAAAAAAAAAAAAAAAAAAAAAECcAABAnAAAAAAAAAAAAAAAAAAAAAAAAAAAAAAAAAAAAAAAAAAAAABQAAAAAAAAAwMD/AAAAAABkAAAAMgAAAAAAAABkAAAAAAAAAH9/fwAKAAAAHwAAAFQAAAD///8B////AQAAAAAAAAAAAAAAAAAAAAAAAAAAAAAAAAAAAAAAAAAAAAAAAn9/fwDy8vIDzMzMAMDA/wB/f38AAAAAAAAAAAAAAAAAAAAAAAAAAAAhAAAAGAAAABQAAAC7DQAA7wUAAEc9AAA+D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C5CQAAPBAAAAIkAABTIwAAEAAAACYAAAAIAAAAAYAAAAAAAAA="/>
              </a:ext>
            </a:extLst>
          </p:cNvSpPr>
          <p:nvPr>
            <p:ph idx="1"/>
          </p:nvPr>
        </p:nvSpPr>
        <p:spPr>
          <a:xfrm>
            <a:off x="1580515" y="2639060"/>
            <a:ext cx="4272915" cy="310324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J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AJwAAPBAAAERBAABTIwAAEAAAACYAAAAIAAAAAYAAAAAAAAA="/>
              </a:ext>
            </a:extLst>
          </p:cNvSpPr>
          <p:nvPr>
            <p:ph idx="2"/>
          </p:nvPr>
        </p:nvSpPr>
        <p:spPr>
          <a:xfrm>
            <a:off x="6339840" y="2639060"/>
            <a:ext cx="4269740" cy="310324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B7/Hy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fMAAAYiYAABBBAABgK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C9104C-02D2-9CE6-9C71-F4B35E3F6AA1}" type="datetime1">
              <a:t>{Date/Time}</a:t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JCsW70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DcCQAAXCYAACguAABVK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eHh4yv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4eHjD////AQAAAAAAAAAAAAAAAAAAAAAAAAAAAAAAAAAAAAAAAAAAAAAAAn9/fwDy8vIDzMzMAMDA/wB/f38AAAAAAAAAAAAAAAAAAAAAAAAAAAAhAAAAGAAAABQAAAAyQgAAYiYAAHdEAAAwKg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C95051-1FD2-9CA6-9C71-E9F31E3F6ABC}" type="slidenum">
              <a:t>{Nr.}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adBnXRMAAAAlAAAAZAA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B////AQAAAAAAAAAAAAAAAAAAAAAAAAAAAAAAAAAAAAAAAAAAAAAAAn9/fwDy8vIDzMzMAMDA/wB/f38AAAAAAAAAAAAAAAAAAAAAAAAAAAAhAAAAGAAAABQAAAC7DQAA7wUAAEc9AAA+D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val="SMDATA_13_adBnXRMAAAAlAAAAZAAAAA8BAAAAkAAAAEgAAACQAAAASAAAAAAAAAAC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C+CQAAPQ4AAAIkAACUEgAAEAAAACYAAAAIAAAAgYAAAAAAAAA="/>
              </a:ext>
            </a:extLst>
          </p:cNvSpPr>
          <p:nvPr>
            <p:ph idx="1"/>
          </p:nvPr>
        </p:nvSpPr>
        <p:spPr>
          <a:xfrm>
            <a:off x="1583690" y="2314575"/>
            <a:ext cx="4269740" cy="70548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p:prBullet>
                <a:buNone/>
              </p:prBullet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p:prBullet>
                <a:buNone/>
              </p:prBullet>
              <a:defRPr sz="2000" b="1"/>
            </a:lvl2pPr>
            <a:lvl3pPr marL="914400" indent="0">
              <a:buNone/>
              <p:prBullet>
                <a:buNone/>
              </p:prBullet>
              <a:defRPr sz="1800" b="1"/>
            </a:lvl3pPr>
            <a:lvl4pPr marL="1371600" indent="0">
              <a:buNone/>
              <p:prBullet>
                <a:buNone/>
              </p:prBullet>
              <a:defRPr sz="1600" b="1"/>
            </a:lvl4pPr>
            <a:lvl5pPr marL="1828800" indent="0">
              <a:buNone/>
              <p:prBullet>
                <a:buNone/>
              </p:prBullet>
              <a:defRPr sz="1600" b="1"/>
            </a:lvl5pPr>
            <a:lvl6pPr marL="2286000" indent="0">
              <a:buNone/>
              <p:prBullet>
                <a:buNone/>
              </p:prBullet>
              <a:defRPr sz="1600" b="1"/>
            </a:lvl6pPr>
            <a:lvl7pPr marL="2743200" indent="0">
              <a:buNone/>
              <p:prBullet>
                <a:buNone/>
              </p:prBullet>
              <a:defRPr sz="1600" b="1"/>
            </a:lvl7pPr>
            <a:lvl8pPr marL="3200400" indent="0">
              <a:buNone/>
              <p:prBullet>
                <a:buNone/>
              </p:prBullet>
              <a:defRPr sz="1600" b="1"/>
            </a:lvl8pPr>
            <a:lvl9pPr marL="3657600" indent="0">
              <a:buNone/>
              <p:prBullet>
                <a:buNone/>
              </p:prBullet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C+CQAAVRMAAAIkAABNIwAAEAAAACYAAAAIAAAAAYAAAAAAAAA="/>
              </a:ext>
            </a:extLst>
          </p:cNvSpPr>
          <p:nvPr>
            <p:ph idx="2"/>
          </p:nvPr>
        </p:nvSpPr>
        <p:spPr>
          <a:xfrm>
            <a:off x="1583690" y="3142615"/>
            <a:ext cx="4269740" cy="259588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val="SMDATA_13_adBnXRMAAAAlAAAAZAAAAA8BAAAAkAAAAEgAAACQAAAASAAAAAAAAAAC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AJwAAPQ4AAERBAACUEgAAEAAAACYAAAAIAAAAgYAAAAAAAAA="/>
              </a:ext>
            </a:extLst>
          </p:cNvSpPr>
          <p:nvPr>
            <p:ph idx="3"/>
          </p:nvPr>
        </p:nvSpPr>
        <p:spPr>
          <a:xfrm>
            <a:off x="6339840" y="2314575"/>
            <a:ext cx="4269740" cy="70548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p:prBullet>
                <a:buNone/>
              </p:prBullet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p:prBullet>
                <a:buNone/>
              </p:prBullet>
              <a:defRPr sz="2000" b="1"/>
            </a:lvl2pPr>
            <a:lvl3pPr marL="914400" indent="0">
              <a:buNone/>
              <p:prBullet>
                <a:buNone/>
              </p:prBullet>
              <a:defRPr sz="1800" b="1"/>
            </a:lvl3pPr>
            <a:lvl4pPr marL="1371600" indent="0">
              <a:buNone/>
              <p:prBullet>
                <a:buNone/>
              </p:prBullet>
              <a:defRPr sz="1600" b="1"/>
            </a:lvl4pPr>
            <a:lvl5pPr marL="1828800" indent="0">
              <a:buNone/>
              <p:prBullet>
                <a:buNone/>
              </p:prBullet>
              <a:defRPr sz="1600" b="1"/>
            </a:lvl5pPr>
            <a:lvl6pPr marL="2286000" indent="0">
              <a:buNone/>
              <p:prBullet>
                <a:buNone/>
              </p:prBullet>
              <a:defRPr sz="1600" b="1"/>
            </a:lvl6pPr>
            <a:lvl7pPr marL="2743200" indent="0">
              <a:buNone/>
              <p:prBullet>
                <a:buNone/>
              </p:prBullet>
              <a:defRPr sz="1600" b="1"/>
            </a:lvl7pPr>
            <a:lvl8pPr marL="3200400" indent="0">
              <a:buNone/>
              <p:prBullet>
                <a:buNone/>
              </p:prBullet>
              <a:defRPr sz="1600" b="1"/>
            </a:lvl8pPr>
            <a:lvl9pPr marL="3657600" indent="0">
              <a:buNone/>
              <p:prBullet>
                <a:buNone/>
              </p:prBullet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AJwAAVRMAAC1BAABNIwAAEAAAACYAAAAIAAAAAYAAAAAAAAA="/>
              </a:ext>
            </a:extLst>
          </p:cNvSpPr>
          <p:nvPr>
            <p:ph idx="4"/>
          </p:nvPr>
        </p:nvSpPr>
        <p:spPr>
          <a:xfrm>
            <a:off x="6339840" y="3142615"/>
            <a:ext cx="4255135" cy="259588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H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fMAAAYiYAABBBAABgK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C92720-6ED2-9CD1-9C71-9884693F6ACD}" type="datetime1">
              <a:t>{Date/Time}</a:t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DcCQAAXCYAACguAABVK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eHh4yv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CACAAAMAAAAEAAAAAAAAAAAAAAAAAAAAAAAAAAeAAAAaAAAAAAAAAAAAAAAAAAAAAAAAAAAAAAAECcAABAnAAAAAAAAAAAAAAAAAAAAAAAAAAAAAAAAAAAAAAAAAAAAABQAAAAAAAAAwMD/AAAAAABkAAAAMgAAAAAAAABkAAAAAAAAAH9/fwAKAAAAHwAAAFQAAAB4eHjD////AQAAAAAAAAAAAAAAAAAAAAAAAAAAAAAAAAAAAAAAAAAAAAAAAn9/fwDy8vIDzMzMAMDA/wB/f38AAAAAAAAAAAAAAAAAAAAAAAAAAAAhAAAAGAAAABQAAAAyQgAAYiYAAHdEAAAwKg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C96BB6-F8D2-9C9D-9C71-0EC8253F6A5B}" type="slidenum">
              <a:t>{Nr.}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adBnXRMAAAAlAAAAZAA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BQAAAAMAAAAEAAAAAAAAAAAAAAAAAAAAAAAAAAeAAAAaAAAAAAAAAAAAAAAAAAAAAAAAAAAAAAAECcAABAnAAAAAAAAAAAAAAAAAAAAAAAAAAAAAAAAAAAAAAAAAAAAABQAAAAAAAAAwMD/AAAAAABkAAAAMgAAAAAAAABkAAAAAAAAAH9/fwAKAAAAHwAAAFQAAAD///8B////AQAAAAAAAAAAAAAAAAAAAAAAAAAAAAAAAAAAAAAAAAAAAAAAAn9/fwDy8vIDzMzMAMDA/wB/f38AAAAAAAAAAAAAAAAAAAAAAAAAAAAhAAAAGAAAABQAAAC7DQAA7wUAAEc9AAA+D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fMAAAYiYAABBBAABgK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C95143-0DD2-9CA7-9C71-FBF21F3F6AAE}" type="datetime1">
              <a:t>{Date/Time}</a:t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GQAZQ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DcCQAAXCYAACguAABVK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eHh4yv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FYAdQAMAAAAEAAAAAAAAAAAAAAAAAAAAAAAAAAeAAAAaAAAAAAAAAAAAAAAAAAAAAAAAAAAAAAAECcAABAnAAAAAAAAAAAAAAAAAAAAAAAAAAAAAAAAAAAAAAAAAAAAABQAAAAAAAAAwMD/AAAAAABkAAAAMgAAAAAAAABkAAAAAAAAAH9/fwAKAAAAHwAAAFQAAAB4eHjD////AQAAAAAAAAAAAAAAAAAAAAAAAAAAAAAAAAAAAAAAAAAAAAAAAn9/fwDy8vIDzMzMAMDA/wB/f38AAAAAAAAAAAAAAAAAAAAAAAAAAAAhAAAAGAAAABQAAAAyQgAAYiYAAHdEAAAwKg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C93EC8-86D2-9CC8-9C71-709D703F6A25}" type="slidenum">
              <a:t>{Nr.}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fMAAAYiYAABBBAABgK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C963F5-BBD2-9C95-9C71-4DC02D3F6A18}" type="datetime1">
              <a:t>{Date/Time}</a:t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DcCQAAXCYAACguAABVK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eHh4yv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EEAYQAMAAAAEAAAAAAAAAAAAAAAAAAAAAAAAAAeAAAAaAAAAAAAAAAAAAAAAAAAAAAAAAAAAAAAECcAABAnAAAAAAAAAAAAAAAAAAAAAAAAAAAAAAAAAAAAAAAAAAAAABQAAAAAAAAAwMD/AAAAAABkAAAAMgAAAAAAAABkAAAAAAAAAH9/fwAKAAAAHwAAAFQAAAB4eHjD////AQAAAAAAAAAAAAAAAAAAAAAAAAAAAAAAAAAAAAAAAAAAAAAAAn9/fwDy8vIDzMzMAMDA/wB/f38AAAAAAAAAAAAAAAAAAAAAAAAAAAAhAAAAGAAAABQAAAAyQgAAYiYAAHdEAAAwKg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C92BC6-88D2-9CDD-9C71-7E88653F6A2B}" type="slidenum">
              <a:t>{Nr.}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1"/>
          <p:cNvSpPr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BAAAAAQAAAH8lAAAxKgAAEAAAACYAAAAIAAAA//////////8="/>
              </a:ext>
            </a:extLst>
          </p:cNvSpPr>
          <p:nvPr/>
        </p:nvSpPr>
        <p:spPr>
          <a:xfrm>
            <a:off x="635" y="635"/>
            <a:ext cx="609473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</p:sp>
      <p:sp>
        <p:nvSpPr>
          <p:cNvPr id="3" name="SlideTitle1"/>
          <p:cNvSpPr>
            <a:spLocks noGrp="1" noChangeArrowheads="1"/>
            <a:extLst>
              <a:ext uri="smNativeData">
                <pr:smNativeData xmlns:pr="smNativeData" val="SMDATA_13_adBnXRMAAAAlAAAAZAA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GcAdQAMAAAAEAAAAAAAAAAAAAAAAAAAAAAAAAAeAAAAaAAAAAAAAAAAAAAAAAAAAAAAAAAAAAAAECcAABAnAAAAAAAAAAAAAAAAAAAAAAAAAAAAAAAAAAAAAAAAAAAAABQAAAAAAAAAwMD/AAAAAABkAAAAMgAAAAAAAABkAAAAAAAAAH9/fwAKAAAAHwAAAFQAAAD///8B////AQAAAAAAAAAAAAAAAAAAAAAAAAAAAAAAAAAAAAAAAAAAAAAAAn9/fwDy8vIDzMzMAMDA/wB/f38AAAAAAAAAAAAAAAAAAAAAAAAAAAAhAAAAGAAAABQAAAD3BAAAzA0AAIkgAADRFAAAEAAAACYAAAAIAAAAAYAAAAAAAAA="/>
              </a:ext>
            </a:extLst>
          </p:cNvSpPr>
          <p:nvPr>
            <p:ph type="title"/>
          </p:nvPr>
        </p:nvSpPr>
        <p:spPr>
          <a:xfrm>
            <a:off x="807085" y="2242820"/>
            <a:ext cx="4481830" cy="1141095"/>
          </a:xfrm>
        </p:spPr>
        <p:txBody>
          <a:bodyPr/>
          <a:lstStyle>
            <a:lvl1pPr algn="ctr">
              <a:defRPr sz="2000"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4" name="SlideText2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BvKQAA9gQAABFHAABAJQAAEAAAACYAAAAIAAAAAYAAAAAAAAA="/>
              </a:ext>
            </a:extLst>
          </p:cNvSpPr>
          <p:nvPr>
            <p:ph idx="1"/>
          </p:nvPr>
        </p:nvSpPr>
        <p:spPr>
          <a:xfrm>
            <a:off x="6735445" y="806450"/>
            <a:ext cx="4817110" cy="5248910"/>
          </a:xfrm>
        </p:spPr>
        <p:txBody>
          <a:bodyPr/>
          <a:lstStyle>
            <a:lvl1pPr>
              <a:defRPr sz="24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RBwAA1hUAAG4eAABYIwAAEAAAACYAAAAIAAAAAYAAAAAAAAA="/>
              </a:ext>
            </a:extLst>
          </p:cNvSpPr>
          <p:nvPr>
            <p:ph idx="2"/>
          </p:nvPr>
        </p:nvSpPr>
        <p:spPr>
          <a:xfrm>
            <a:off x="1148715" y="3549650"/>
            <a:ext cx="3797935" cy="219583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p:prBullet>
                <a:buNone/>
              </p:prBullet>
              <a:defRPr sz="1200"/>
            </a:lvl2pPr>
            <a:lvl3pPr marL="914400" indent="0">
              <a:buNone/>
              <p:prBullet>
                <a:buNone/>
              </p:prBullet>
              <a:defRPr sz="1000"/>
            </a:lvl3pPr>
            <a:lvl4pPr marL="1371600" indent="0">
              <a:buNone/>
              <p:prBullet>
                <a:buNone/>
              </p:prBullet>
              <a:defRPr sz="900"/>
            </a:lvl4pPr>
            <a:lvl5pPr marL="1828800" indent="0">
              <a:buNone/>
              <p:prBullet>
                <a:buNone/>
              </p:prBullet>
              <a:defRPr sz="900"/>
            </a:lvl5pPr>
            <a:lvl6pPr marL="2286000" indent="0">
              <a:buNone/>
              <p:prBullet>
                <a:buNone/>
              </p:prBullet>
              <a:defRPr sz="900"/>
            </a:lvl6pPr>
            <a:lvl7pPr marL="2743200" indent="0">
              <a:buNone/>
              <p:prBullet>
                <a:buNone/>
              </p:prBullet>
              <a:defRPr sz="900"/>
            </a:lvl7pPr>
            <a:lvl8pPr marL="3200400" indent="0">
              <a:buNone/>
              <p:prBullet>
                <a:buNone/>
              </p:prBullet>
              <a:defRPr sz="900"/>
            </a:lvl8pPr>
            <a:lvl9pPr marL="3657600" indent="0">
              <a:buNone/>
              <p:prBullet>
                <a:buNone/>
              </p:prBullet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DateTime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fMAAAYiYAABBBAABgK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C93CC6-88D2-9CCA-9C71-7E9F723F6A2B}" type="datetime1">
              <a:t>{Date/Time}</a:t>
            </a:fld>
          </a:p>
        </p:txBody>
      </p:sp>
      <p:sp>
        <p:nvSpPr>
          <p:cNvPr id="7" name="Foot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DcCQAAXCYAAKQbAABVKAAAEAAAACYAAAAIAAAAAYAAAAAAAAA="/>
              </a:ext>
            </a:extLst>
          </p:cNvSpPr>
          <p:nvPr>
            <p:ph type="ftr" sz="quarter" idx="11"/>
          </p:nvPr>
        </p:nvSpPr>
        <p:spPr>
          <a:xfrm>
            <a:off x="1602740" y="6235700"/>
            <a:ext cx="2890520" cy="3206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/>
            <a:r>
              <a:t>{Footer}</a:t>
            </a:r>
          </a:p>
        </p:txBody>
      </p:sp>
      <p:sp>
        <p:nvSpPr>
          <p:cNvPr id="8" name="SlideNumb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eHh4yv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4eHjD////AQAAAAAAAAAAAAAAAAAAAAAAAAAAAAAAAAAAAAAAAAAAAAAAAn9/fwDy8vIDzMzMAMDA/wB/f38AAAAAAAAAAAAAAAAAAAAAAAAAAAAhAAAAGAAAABQAAAAyQgAAYiYAAHdEAAAwKg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C92A8D-C3D2-9CDC-9C71-3589643F6A60}" type="slidenum">
              <a:t>{Nr.}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1"/>
          <p:cNvSpPr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BAAAAAQAAAH8lAAAxKgAAEAAAACYAAAAIAAAA//////////8="/>
              </a:ext>
            </a:extLst>
          </p:cNvSpPr>
          <p:nvPr/>
        </p:nvSpPr>
        <p:spPr>
          <a:xfrm>
            <a:off x="635" y="635"/>
            <a:ext cx="609473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</p:sp>
      <p:sp>
        <p:nvSpPr>
          <p:cNvPr id="3" name="SlideTitle1"/>
          <p:cNvSpPr>
            <a:spLocks noGrp="1" noChangeArrowheads="1"/>
            <a:extLst>
              <a:ext uri="smNativeData">
                <pr:smNativeData xmlns:pr="smNativeData" val="SMDATA_13_adBnXRMAAAAlAAAAZAA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D///8B////AQAAAAAAAAAAAAAAAAAAAAAAAAAAAAAAAAAAAAAAAAAAAAAAAn9/fwDy8vIDzMzMAMDA/wB/f38AAAAAAAAAAAAAAAAAAAAAAAAAAAAhAAAAGAAAABQAAAD3BAAAzQ0AAIkgAADSFAAAEAAAACYAAAAIAAAAAYAAAAAAAAA="/>
              </a:ext>
            </a:extLst>
          </p:cNvSpPr>
          <p:nvPr>
            <p:ph type="title"/>
          </p:nvPr>
        </p:nvSpPr>
        <p:spPr>
          <a:xfrm>
            <a:off x="807085" y="2243455"/>
            <a:ext cx="4481830" cy="1141095"/>
          </a:xfrm>
        </p:spPr>
        <p:txBody>
          <a:bodyPr/>
          <a:lstStyle>
            <a:lvl1pPr algn="ctr">
              <a:defRPr sz="2000"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4" name="SlideText2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B+JQAAAAAAAPxKAAAwKgAAEAAAACYAAAAIAAAAAYAAAAAAAAA="/>
              </a:ext>
            </a:extLst>
          </p:cNvSpPr>
          <p:nvPr>
            <p:ph idx="1"/>
          </p:nvPr>
        </p:nvSpPr>
        <p:spPr>
          <a:xfrm>
            <a:off x="6094730" y="0"/>
            <a:ext cx="6094730" cy="68580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/>
            </a:lvl1pPr>
            <a:lvl2pPr marL="457200" indent="0">
              <a:buNone/>
              <p:prBullet>
                <a:buNone/>
              </p:prBullet>
              <a:defRPr sz="2800"/>
            </a:lvl2pPr>
            <a:lvl3pPr marL="914400" indent="0">
              <a:buNone/>
              <p:prBullet>
                <a:buNone/>
              </p:prBullet>
              <a:defRPr sz="2400"/>
            </a:lvl3pPr>
            <a:lvl4pPr marL="1371600" indent="0">
              <a:buNone/>
              <p:prBullet>
                <a:buNone/>
              </p:prBullet>
              <a:defRPr sz="2000"/>
            </a:lvl4pPr>
            <a:lvl5pPr marL="1828800" indent="0">
              <a:buNone/>
              <p:prBullet>
                <a:buNone/>
              </p:prBullet>
              <a:defRPr sz="2000"/>
            </a:lvl5pPr>
            <a:lvl6pPr marL="2286000" indent="0">
              <a:buNone/>
              <p:prBullet>
                <a:buNone/>
              </p:prBullet>
              <a:defRPr sz="2000"/>
            </a:lvl6pPr>
            <a:lvl7pPr marL="2743200" indent="0">
              <a:buNone/>
              <p:prBullet>
                <a:buNone/>
              </p:prBullet>
              <a:defRPr sz="2000"/>
            </a:lvl7pPr>
            <a:lvl8pPr marL="3200400" indent="0">
              <a:buNone/>
              <p:prBullet>
                <a:buNone/>
              </p:prBullet>
              <a:defRPr sz="2000"/>
            </a:lvl8pPr>
            <a:lvl9pPr marL="3657600" indent="0">
              <a:buNone/>
              <p:prBullet>
                <a:buNone/>
              </p:prBullet>
              <a:defRPr sz="20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SlideText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SBwAA1xUAAG8eAABZIwAAEAAAACYAAAAIAAAAAYAAAAAAAAA="/>
              </a:ext>
            </a:extLst>
          </p:cNvSpPr>
          <p:nvPr>
            <p:ph idx="2"/>
          </p:nvPr>
        </p:nvSpPr>
        <p:spPr>
          <a:xfrm>
            <a:off x="1149350" y="3550285"/>
            <a:ext cx="3797935" cy="219583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p:prBullet>
                <a:buNone/>
              </p:prBullet>
              <a:defRPr sz="1200"/>
            </a:lvl2pPr>
            <a:lvl3pPr marL="914400" indent="0">
              <a:buNone/>
              <p:prBullet>
                <a:buNone/>
              </p:prBullet>
              <a:defRPr sz="1000"/>
            </a:lvl3pPr>
            <a:lvl4pPr marL="1371600" indent="0">
              <a:buNone/>
              <p:prBullet>
                <a:buNone/>
              </p:prBullet>
              <a:defRPr sz="900"/>
            </a:lvl4pPr>
            <a:lvl5pPr marL="1828800" indent="0">
              <a:buNone/>
              <p:prBullet>
                <a:buNone/>
              </p:prBullet>
              <a:defRPr sz="900"/>
            </a:lvl5pPr>
            <a:lvl6pPr marL="2286000" indent="0">
              <a:buNone/>
              <p:prBullet>
                <a:buNone/>
              </p:prBullet>
              <a:defRPr sz="900"/>
            </a:lvl6pPr>
            <a:lvl7pPr marL="2743200" indent="0">
              <a:buNone/>
              <p:prBullet>
                <a:buNone/>
              </p:prBullet>
              <a:defRPr sz="900"/>
            </a:lvl7pPr>
            <a:lvl8pPr marL="3200400" indent="0">
              <a:buNone/>
              <p:prBullet>
                <a:buNone/>
              </p:prBullet>
              <a:defRPr sz="900"/>
            </a:lvl8pPr>
            <a:lvl9pPr marL="3657600" indent="0">
              <a:buNone/>
              <p:prBullet>
                <a:buNone/>
              </p:prBullet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DateTime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BAd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fMAAAYiYAABBBAABgK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C96850-1ED2-9C9E-9C71-E8CB263F6ABD}" type="datetime1">
              <a:t>{Date/Time}</a:t>
            </a:fld>
          </a:p>
        </p:txBody>
      </p:sp>
      <p:sp>
        <p:nvSpPr>
          <p:cNvPr id="7" name="Foot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DcCQAAXCYAAKQbAABVKAAAEAAAACYAAAAIAAAAAYAAAAAAAAA="/>
              </a:ext>
            </a:extLst>
          </p:cNvSpPr>
          <p:nvPr>
            <p:ph type="ftr" sz="quarter" idx="11"/>
          </p:nvPr>
        </p:nvSpPr>
        <p:spPr>
          <a:xfrm>
            <a:off x="1602740" y="6235700"/>
            <a:ext cx="2890520" cy="3206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/>
            <a:r>
              <a:t>{Footer}</a:t>
            </a:r>
          </a:p>
        </p:txBody>
      </p:sp>
      <p:sp>
        <p:nvSpPr>
          <p:cNvPr id="8" name="SlideNumb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eHh4yv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4eHjD////AQAAAAAAAAAAAAAAAAAAAAAAAAAAAAAAAAAAAAAAAAAAAAAAAn9/fwDy8vIDzMzMAMDA/wB/f38AAAAAAAAAAAAAAAAAAAAAAAAAAAAhAAAAGAAAABQAAAAyQgAAYiYAAHdEAAAwKg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C97575-3BD2-9C83-9C71-CDD63B3F6A98}" type="slidenum">
              <a:t>{Nr.}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adBnXRMAAAAlAAAAZAA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B////AQAAAAAAAAAAAAAAAAAAAAAAAAAAAAAAAAAAAAAAAAAAAAAAAn9/fwDy8vIDzMzMAMDA/wB/f38AAAAAAAAAAAAAAAAAAAAAAAAAAAAhAAAAGAAAABQAAAC7DQAA7wUAAEc9AAA+DQ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Q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C7DQAAPBAAAEc9AABTIwAAEAAAACYAAAAIAAAAAgAAAAAAAAA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fMAAAYiYAABBBAABgK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C97B49-07D2-9C8D-9C71-F1D8353F6AA4}" type="datetime1">
              <a:t>{Date/Time}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DcCQAAXCYAACguAABVK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eHh4yv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4eHjD////AQAAAAAAAAAAAAAAAAAAAAAAAAAAAAAAAAAAAAAAAAAAAAAAAn9/fwDy8vIDzMzMAMDA/wB/f38AAAAAAAAAAAAAAAAAAAAAAAAAAAAhAAAAGAAAABQAAAAyQgAAYiYAAHdEAAAwKg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C91628-66D2-9CE0-9C71-90B5583F6AC5}" type="slidenum">
              <a:t>{Nr.}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adBnXRMAAAAlAAAAZAAAAA8BAAAAkAAAAEgAAACQAAAASAAAAAAAAAABAAAAAQ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B////AQAAAAAAAAAAAAAAAAAAAAAAAAAAAAAAAAAAAAAAAAAAAAAAAn9/fwDy8vIDzMzMAMDA/wB/f38AAAAAAAAAAAAAAAAAAAAAAAAAAAAhAAAAGAAAABQAAAA+NQAAwgUAAD09AABoJAAAEAAAACYAAAAIAAAAAwAAAAAAAAA="/>
              </a:ext>
            </a:extLst>
          </p:cNvSpPr>
          <p:nvPr>
            <p:ph type="title"/>
          </p:nvPr>
        </p:nvSpPr>
        <p:spPr>
          <a:xfrm>
            <a:off x="8655050" y="935990"/>
            <a:ext cx="1299845" cy="4982210"/>
          </a:xfrm>
        </p:spPr>
        <p:txBody>
          <a:bodyPr vert="vert" wrap="square" numCol="1" spcCol="215900" anchor="ctr">
            <a:prstTxWarp prst="textNoShape">
              <a:avLst/>
            </a:prstTxWarp>
          </a:bodyPr>
          <a:lstStyle/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Q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C7DQAAwgUAAN4zAABoJAAAEAAAACYAAAAIAAAAAwAAAAAAAAA="/>
              </a:ext>
            </a:extLst>
          </p:cNvSpPr>
          <p:nvPr>
            <p:ph idx="1"/>
          </p:nvPr>
        </p:nvSpPr>
        <p:spPr>
          <a:xfrm>
            <a:off x="2232025" y="935990"/>
            <a:ext cx="6199505" cy="498221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fMAAAYiYAABBBAABgKA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C95643-0DD2-9CA0-9C71-FBF5183F6AAE}" type="datetime1">
              <a:t>{Date/Time}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DcCQAAXCYAACguAABVKA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{Footer}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eHh4yv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4eHjD////AQAAAAAAAAAAAAAAAAAAAAAAAAAAAAAAAAAAAAAAAAAAAAAAAn9/fwDy8vIDzMzMAMDA/wB/f38AAAAAAAAAAAAAAAAAAAAAAAAAAAAhAAAAGAAAABQAAAAyQgAAYiYAAHdEAAAwKg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C90364-2AD2-9CF5-9C71-DCA04D3F6A89}" type="slidenum">
              <a:t>{Nr.}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 name="Default desig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val="SMDATA_13_adBnXRMAAAAlAAAAZAA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GoAdQAMAAAAEAAAAAAAAAAAAAAAAAAAAAAAAAAeAAAAaAAAAAAAAAAAAAAAAAAAAAAAAAAAAAAAECcAABAnAAAAAAAAAAAAAAAAAAAAAAAAAAAAAAAAAAAAAAAAAAAAABQAAAAAAAAAwMD/AAAAAABkAAAAMgAAAAAAAABkAAAAAAAAAH9/fwAKAAAAHwAAAFQAAAD///8B////AQAAAAAAAAAAAAAAAAAAAAAAAAAAAAAAAAAAAAAAAAAAAAAAAn9/fwDy8vIDzMzMAMDA/wB/f38AAAAAAAAAAAAAAAAAAAAAAAAAAAAhAAAAGAAAABQAAAC7DQAA7wUAAEc9AAA+DQAAEAAAACYAAAAIAAAA//////////8="/>
              </a:ext>
            </a:extLst>
          </p:cNvSpPr>
          <p:nvPr>
            <p:ph type="title"/>
          </p:nvPr>
        </p:nvSpPr>
        <p:spPr>
          <a:xfrm>
            <a:off x="2232025" y="964565"/>
            <a:ext cx="7729220" cy="1188085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LiA5pw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C7DQAAPBAAAEc9AABTIwAAEAAAACYAAAAIAAAA//////////8="/>
              </a:ext>
            </a:extLst>
          </p:cNvSpPr>
          <p:nvPr>
            <p:ph type="body" idx="1"/>
          </p:nvPr>
        </p:nvSpPr>
        <p:spPr>
          <a:xfrm>
            <a:off x="2232025" y="2639060"/>
            <a:ext cx="7729220" cy="31032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AfMAAAYiYAABBBAABgKAAAEAAAACYAAAAIAAAA//////////8="/>
              </a:ext>
            </a:extLst>
          </p:cNvSpPr>
          <p:nvPr>
            <p:ph type="dt" sz="quarter" idx="2"/>
          </p:nvPr>
        </p:nvSpPr>
        <p:spPr>
          <a:xfrm>
            <a:off x="7822565" y="6239510"/>
            <a:ext cx="2753995" cy="3238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3FC91088-C6D2-9CE6-9C71-30B35E3F6A6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DcCQAAXCYAACguAABVKAAAEAAAACYAAAAIAAAA//////////8="/>
              </a:ext>
            </a:extLst>
          </p:cNvSpPr>
          <p:nvPr>
            <p:ph type="ftr" sz="quarter" idx="3"/>
          </p:nvPr>
        </p:nvSpPr>
        <p:spPr>
          <a:xfrm>
            <a:off x="1602740" y="6235700"/>
            <a:ext cx="5900420" cy="3206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r>
              <a:t>{Footer}</a:t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EAAAAAAAAAeHh4yv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4eHjD////AQAAAAAAAAAAAAAAAAAAAAAAAAAAAAAAAAAAAAAAAAAAAAAAAn9/fwDy8vIDzMzMAMDA/wB/f38AAAAAAAAAAAAAAAAAAAAAAAAAAAAhAAAAGAAAABQAAAAyQgAAYiYAAHdEAAAwKgAAEAAAACYAAAAIAAAA//////////8="/>
              </a:ext>
            </a:extLst>
          </p:cNvSpPr>
          <p:nvPr>
            <p:ph type="sldNum" sz="quarter" idx="4"/>
          </p:nvPr>
        </p:nvSpPr>
        <p:spPr>
          <a:xfrm>
            <a:off x="10760710" y="6239510"/>
            <a:ext cx="368935" cy="618490"/>
          </a:xfrm>
          <a:prstGeom prst="rect">
            <a:avLst/>
          </a:prstGeom>
          <a:solidFill>
            <a:schemeClr val="bg2">
              <a:shade val="50000"/>
            </a:schemeClr>
          </a:solidFill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pPr/>
            <a:fld id="{3FC91CFE-B0D2-9CEA-9C71-46BF523F6A13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>
    <p:prHF dtFmt="0"/>
  </p:hf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2800" b="0" i="0" u="none" strike="noStrike" kern="1" cap="all" spc="0" prSpc="50" pitch="50" baseline="0">
          <a:solidFill>
            <a:schemeClr val="tx2"/>
          </a:solidFill>
          <a:effectLst/>
          <a:txBgFill val="auto"/>
          <a:latin typeface="Century Gothic" pitchFamily="0" charset="0"/>
          <a:ea typeface="Century Gothic" pitchFamily="0" charset="0"/>
          <a:cs typeface="Century Gothic" pitchFamily="0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230505" marR="0" indent="-230505" algn="l" defTabSz="449580">
        <a:lnSpc>
          <a:spcPct val="100000"/>
        </a:lnSpc>
        <a:spcBef>
          <a:spcPts val="100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-230505" algn="l" defTabSz="449580">
        <a:lnSpc>
          <a:spcPct val="100000"/>
        </a:lnSpc>
        <a:spcBef>
          <a:spcPts val="100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14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687705" marR="0" indent="-230505" algn="l" defTabSz="449580">
        <a:lnSpc>
          <a:spcPct val="100000"/>
        </a:lnSpc>
        <a:spcBef>
          <a:spcPts val="100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12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914400" marR="0" indent="-230505" algn="l" defTabSz="449580">
        <a:lnSpc>
          <a:spcPct val="100000"/>
        </a:lnSpc>
        <a:spcBef>
          <a:spcPts val="100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11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144905" marR="0" indent="-230505" algn="l" defTabSz="449580">
        <a:lnSpc>
          <a:spcPct val="100000"/>
        </a:lnSpc>
        <a:spcBef>
          <a:spcPts val="100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11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" Target="slide1.xml"/></Relationships>
</file>

<file path=ppt/slides/slide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>
            <a:hlinkClick r:id="rId2" action="ppaction://hlinksldjump"/>
          </p:cNvPr>
          <p:cNvSpPr>
            <a:spLocks noGrp="1" noChangeArrowheads="1"/>
            <a:extLst>
              <a:ext uri="smNativeData">
                <pr:smNativeData xmlns:pr="smNativeData" val="SMDATA_13_adBnXRMAAAAlAAAAZAAAAA8BAAAAkAAAAEgAAACQAAAASAAAAAAAAAAB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BAAAAAAAAAAAAAAko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M8A0AAMAAAAEAAAAAAAAAAAAAAAAAAAAAAAAAAeAAAAaAAAAAAAAAAAAAAAAAAAAAAAAAAAAAAAECcAABAnAAAAAAAAAAAAAAAAAAAAAAAAAAAAAAAAAAAAAAAAAAAAABQAAAAAAAAAwMD/AAAAAABkAAAAMgAAAAAAAABkAAAAAAAAAH9/fwAKAAAAHwAAAFQAAAD///8B////AQAAAAAAAAAAAAAAAAAAAAAAAAAAAAAAAAAAAAAAAAAAAAAAAn9/fwDy8vIDzMzMAMDA/wB/f38AAAAAAAAAAAAAAAAAAAAAAAAAAAAhAAAAGAAAABQAAACgBQAAiAMAAGBFAACUDAAAAAAAACYAAAAIAAAAAQAAAAAAAAA="/>
              </a:ext>
            </a:extLst>
          </p:cNvSpPr>
          <p:nvPr>
            <p:ph type="ctrTitle"/>
          </p:nvPr>
        </p:nvSpPr>
        <p:spPr>
          <a:xfrm>
            <a:off x="914400" y="574040"/>
            <a:ext cx="10363200" cy="1470660"/>
          </a:xfrm>
        </p:spPr>
        <p:txBody>
          <a:bodyPr/>
          <a:lstStyle/>
          <a:p>
            <a:pPr>
              <a:defRPr cap="all"/>
            </a:pPr>
            <a:r>
              <a:t>Fixer TExt	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IAAU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BACwAAtA8AAMA/AAD7EgAAAAAAACYAAAAIAAAAAQAAAAAAAAA="/>
              </a:ext>
            </a:extLst>
          </p:cNvSpPr>
          <p:nvPr>
            <p:ph type="subTitle" idx="1"/>
          </p:nvPr>
        </p:nvSpPr>
        <p:spPr>
          <a:xfrm>
            <a:off x="1828800" y="2552700"/>
            <a:ext cx="8534400" cy="532765"/>
          </a:xfrm>
        </p:spPr>
        <p:txBody>
          <a:bodyPr/>
          <a:lstStyle/>
          <a:p>
            <a:pPr/>
            <a:r>
              <a:t>Absatz 1, nach dem Klick</a:t>
            </a:r>
          </a:p>
        </p:txBody>
      </p:sp>
      <p:sp>
        <p:nvSpPr>
          <p:cNvPr id="4" name="Folienuntertitel2"/>
          <p:cNvSpPr>
            <a:extLst>
              <a:ext uri="smNativeData">
                <pr:smNativeData xmlns:pr="smNativeData" val="SMDATA_13_adBnXRMAAAAlAAAAZAAAAA8BAAAAkAAAAEgAAACQAAAASAAAAAAAAAAAAAAAAAAAAAEAAABQAAAAAAAAAAAA4D8AAAAAAADgPwAAAAAAAOA/AAAAAAAA4D8AAAAAAADgPwAAAAAAAOA/AAAAAAAA4D8AAAAAAADgPwAAAAAAAOA/AAAAAAAA4D8CAAAAjAAAAAAAAAAAAAAAg8C6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y8vIKAAAAACgAAAAoAAAAZAAAAGQAAAAAAAAAzMzMAAAAAABQAAAAUAAAAGQAAABkAAAAAAAAABcAAAAUAAAAAAAAAAAAAAD/fwAA/38AAAAAAAAJAAAABAAAABAAAAAMAAAAEAAAAAAAAAAAAAAAAAAAAAAAAAAeAAAAaAAAAAAAAAAAAAAAAAAAAAAAAAAAAAAAECcAABAnAAAAAAAAAAAAAAAAAAAAAAAAAAAAAAAAAAAAAAAAAAAAABQAAAAAAAAAwMD/AAAAAABkAAAAMgAAAAAAAABkAAAAAAAAAH9/fwAKAAAAHwAAAFQAAACDwLoF////AQAAAAAAAAAAAAAAAAAAAAAAAAAAAAAAAAAAAAAAAAAAAAAAAn9/fwDy8vIDzMzMAMDA/wB/f38AAAAAAAAAAAAAAAAAAAAAAAAAAAAhAAAAGAAAABQAAABACwAAGBUAAMA/AABfGAAAAAAAACYAAAAIAAAA//////////8="/>
              </a:ext>
            </a:extLst>
          </p:cNvSpPr>
          <p:nvPr/>
        </p:nvSpPr>
        <p:spPr>
          <a:xfrm>
            <a:off x="1828800" y="3429000"/>
            <a:ext cx="8534400" cy="5327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>
              <a:spcBef>
                <a:spcPts val="1000"/>
              </a:spcBef>
              <a:defRPr sz="2000">
                <a:solidFill>
                  <a:schemeClr val="bg1"/>
                </a:solidFill>
              </a:defRPr>
            </a:pPr>
            <a:r>
              <a:t>Absatz 2, nach einem weiteren Klick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  <p:bldP spid="4" grpId="0" animBg="1" advAuto="0"/>
    </p:bldLst>
    <p:extLst>
      <p:ext uri="smNativeData">
        <pr:smNativeData xmlns:pr="smNativeData" val="adBnXQQAAAAFAAAA/v///wEAAAABAAAAAAAAAAAAAAAAAAAAAAAAAAgAAAD/////AQAAAAEAAAAAAAAAAAAAAAAAAAAAAAAADAAAAP7///8BAAAAAQAAAAAAAAAAAAAAAAAAAAAAAAAPAAAA/////wEAAAABAAAAAAAAAAAAAAAAAAAAAAAAAA=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F2F2F2"/>
      </a:lt2>
      <a:accent1>
        <a:srgbClr val="83C0BA"/>
      </a:accent1>
      <a:accent2>
        <a:srgbClr val="F3AA21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entury Gothic"/>
        <a:ea typeface="Century Gothic"/>
        <a:cs typeface="Century Gothic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F2F2F2"/>
        </a:lt2>
        <a:accent1>
          <a:srgbClr val="83C0BA"/>
        </a:accent1>
        <a:accent2>
          <a:srgbClr val="F3AA21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F2F2F2"/>
        </a:lt2>
        <a:accent1>
          <a:srgbClr val="83C0BA"/>
        </a:accent1>
        <a:accent2>
          <a:srgbClr val="F3AA21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F2F2F2"/>
        </a:lt2>
        <a:accent1>
          <a:srgbClr val="83C0BA"/>
        </a:accent1>
        <a:accent2>
          <a:srgbClr val="F3AA21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Tobias</cp:lastModifiedBy>
  <cp:revision>0</cp:revision>
  <dcterms:created xsi:type="dcterms:W3CDTF">2017-10-19T08:49:36Z</dcterms:created>
  <dcterms:modified xsi:type="dcterms:W3CDTF">2019-08-29T13:17:29Z</dcterms:modified>
</cp:coreProperties>
</file>