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61" r:id="rId6"/>
    <p:sldId id="262" r:id="rId7"/>
    <p:sldId id="259" r:id="rId8"/>
    <p:sldId id="260" r:id="rId9"/>
    <p:sldId id="257" r:id="rId10"/>
    <p:sldId id="258" r:id="rId11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69122955" val="1058" rev64="64" revOS="4"/>
      <pr:smFileRevision xmlns:pr="smNativeData" xmlns="smNativeData" dt="1669122955" val="101"/>
      <pr:guideOptions xmlns:pr="smNativeData" xmlns="smNativeData" dt="166912295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7" d="100"/>
          <a:sy n="57" d="100"/>
        </p:scale>
        <p:origin x="381" y="395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3" d="100"/>
        <a:sy n="13" d="100"/>
      </p:scale>
      <p:origin x="0" y="0"/>
    </p:cViewPr>
  </p:sorterViewPr>
  <p:notesViewPr>
    <p:cSldViewPr snapToObjects="1" showGuides="1">
      <p:cViewPr>
        <p:scale>
          <a:sx n="57" d="100"/>
          <a:sy n="57" d="100"/>
        </p:scale>
        <p:origin x="381" y="39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D1B6-F8C5-5227-8BBF-0E729FF17D5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B1AB-E5C5-5247-8BBF-1312FFF17D4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E885-CBC5-521E-8BBF-3D4BA6F17D6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E7FA-B4C5-5211-8BBF-4244A9F17D1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86A0-EEC5-5270-8BBF-1825C8F17D4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FF28-66C5-5209-8BBF-905CB1F17DC5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9490-DEC5-5262-8BBF-2837DAF17D7D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9FAB-E5C5-5269-8BBF-133CD1F17D4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B594-DAC5-5243-8BBF-2C16FBF17D79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9D3A-74C5-526B-8BBF-823ED3F17DD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C3B7-F9C5-5235-8BBF-0F608DF17D5A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965D-13C5-5260-8BBF-E535D8F17DB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E667-29C5-5210-8BBF-DF45A8F17D8A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D209-47C5-5224-8BBF-B1719CF17DE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A151-1FC5-5257-8BBF-E902EFF17DB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ACDD-93C5-525A-8BBF-650FE2F17D3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E34F-01C5-5215-8BBF-F740ADF17DA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98E6-A8C5-526E-8BBF-5E3BD6F17D0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D8FA-B4C5-522E-8BBF-427B96F17D1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FA45-0BC5-520C-8BBF-FD59B4F17DA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C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Q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80783B3-FDC5-5275-8BBF-0B20CDF17D5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8078E6E-20C5-5278-8BBF-D62DC0F17D83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A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2807E6D3-9DC5-5210-8BBF-6B45A8F17D3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8t8YxMAAAAlAAAAZAAAAA8BAAAAkAAAAEgAAACQAAAASAAAAAAAAAABAAAAAAAAAAEAAABQAAAAAAAAAAAA4D8AAAAAAADgPwAAAAAAAOA/AAAAAAAA4D8AAAAAAADgPwAAAAAAAOA/AAAAAAAA4D8AAAAAAADgPwAAAAAAAOA/AAAAAAAA4D8CAAAAjAAAAAAAAAAAAAAA+99T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807F5B1-FFC5-5203-8BBF-0956BBF17D5C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slide" Target="slide4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i8t8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RAAk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AutoForm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4" name="Lösen"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i8t8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2" charset="0"/>
                <a:ea typeface="Helvetica" pitchFamily="2" charset="0"/>
                <a:cs typeface="Helvetica" pitchFamily="2" charset="0"/>
              </a:defRPr>
            </a:pPr>
            <a:r>
              <a:t>Lösen</a:t>
            </a:r>
          </a:p>
        </p:txBody>
      </p:sp>
      <p:sp>
        <p:nvSpPr>
          <p:cNvPr id="5" name="AutoForm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FEEE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1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1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2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2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i8t8YxgAAAAFAAAA/f///wIAAAAJAAAAAAAAAAAAAAAAAAAAAAAAAAoAAAD9////AgAAAAkAAAAAAAAAAAAAAAAAAAAAAAAADwAAAP3///8CAAAACQAAAAAAAAAAAAAAAAAAAAAAAAAUAAAA/f///wIAAAAJAAAAAAAAAAAAAAAAAAAAAAAAABkAAAD9////AgAAAAkAAAAAAAAAAAAAAAAAAAAAAAAAHgAAAP3///8CAAAACQAAAAAAAAAAAAAAAAAAAAAAAAAjAAAA/f///wIAAAAJAAAAAAAAAAAAAAAAAAAAAAAAACgAAAD9////AgAAAAkAAAAAAAAAAAAAAAAAAAAAAAAALQAAAP3///8CAAAACQAAAAAAAAAAAAAAAAAAAAAAAAAyAAAA/f///wIAAAAJAAAAAAAAAAAAAAAAAAAAAAAAADcAAAD9////AgAAAAkAAAAAAAAAAAAAAAAAAAAAAAAAPAAAAP3///8CAAAACQAAAAAAAAAAAAAAAAAAAAAAAABBAAAA/f///wIAAAAJAAAAAAAAAAAAAAAAAAAAAAAAAEYAAAD9////AgAAAAkAAAAAAAAAAAAAAAAAAAAAAAAASwAAAP3///8CAAAACQAAAAAAAAAAAAAAAAAAAAAAAABQAAAA/f///wIAAAAJAAAAAAAAAAAAAAAAAAAAAAAAAFUAAAD9////AgAAAAkAAAAAAAAAAAAAAAAAAAAAAAAAWgAAAP3///8CAAAACQAAAAAAAAAAAAAAAAAAAAAAAABfAAAA/f///wIAAAAJAAAAAAAAAAAAAAAAAAAAAAAAAGQAAAD9////AgAAAAkAAAAAAAAAAAAAAAAAAAAAAAAAaQAAAP3///8CAAAACQAAAAAAAAAAAAAAAAAAAAAAAABuAAAA/f///wIAAAAJAAAAAAAAAAAAAAAAAAAAAAAAAHMAAAD9////AgAAAAkAAAAAAAAAAAAAAAAAAAAAAAAAeAAAAP3///8CAAAAC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i8t8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Byb3Nv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extLst>
              <a:ext uri="smNativeData">
                <pr:smNativeData xmlns:pr="smNativeData" xmlns="smNativeData" val="SMDATA_18_i8t8YxMAAAAlAAAAEQAAAA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DMQAAB4BwAAUDcAAAs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33345" y="1214120"/>
            <a:ext cx="6358255" cy="431990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Lösen">
            <a:hlinkHover r:id="rId3" action="ppaction://hlinksldjump"/>
          </p:cNvPr>
          <p:cNvSpPr>
            <a:extLst>
              <a:ext uri="smNativeData">
                <pr:smNativeData xmlns:pr="smNativeData" xmlns="smNativeData" val="SMDATA_16_i8t8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2" charset="0"/>
                <a:ea typeface="Helvetica" pitchFamily="2" charset="0"/>
                <a:cs typeface="Helvetica" pitchFamily="2" charset="0"/>
              </a:defRPr>
            </a:pPr>
            <a:r>
              <a:t>Lösen</a:t>
            </a:r>
          </a:p>
        </p:txBody>
      </p:sp>
      <p:sp>
        <p:nvSpPr>
          <p:cNvPr id="4" name="AutoForm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5" name="AutoForm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1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1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2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2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i8t8YxgAAAAFAAAA/f///wIAAAAJAAAAAAAAAAAAAAAAAAAAAAAAAAoAAAD9////AgAAAAkAAAAAAAAAAAAAAAAAAAAAAAAADwAAAP3///8CAAAACQAAAAAAAAAAAAAAAAAAAAAAAAAUAAAA/f///wIAAAAJAAAAAAAAAAAAAAAAAAAAAAAAABkAAAD9////AgAAAAkAAAAAAAAAAAAAAAAAAAAAAAAAHgAAAP3///8CAAAACQAAAAAAAAAAAAAAAAAAAAAAAAAjAAAA/f///wIAAAAJAAAAAAAAAAAAAAAAAAAAAAAAACgAAAD9////AgAAAAkAAAAAAAAAAAAAAAAAAAAAAAAALQAAAP3///8CAAAACQAAAAAAAAAAAAAAAAAAAAAAAAAyAAAA/f///wIAAAAJAAAAAAAAAAAAAAAAAAAAAAAAADcAAAD9////AgAAAAkAAAAAAAAAAAAAAAAAAAAAAAAAPAAAAP3///8CAAAACQAAAAAAAAAAAAAAAAAAAAAAAABBAAAA/f///wIAAAAJAAAAAAAAAAAAAAAAAAAAAAAAAEYAAAD9////AgAAAAkAAAAAAAAAAAAAAAAAAAAAAAAASwAAAP3///8CAAAACQAAAAAAAAAAAAAAAAAAAAAAAABQAAAA/f///wIAAAAJAAAAAAAAAAAAAAAAAAAAAAAAAFUAAAD9////AgAAAAkAAAAAAAAAAAAAAAAAAAAAAAAAWgAAAP3///8CAAAACQAAAAAAAAAAAAAAAAAAAAAAAABfAAAA/f///wIAAAAJAAAAAAAAAAAAAAAAAAAAAAAAAGQAAAD9////AgAAAAkAAAAAAAAAAAAAAAAAAAAAAAAAaQAAAP3///8CAAAACQAAAAAAAAAAAAAAAAAAAAAAAABuAAAA/f///wIAAAAJAAAAAAAAAAAAAAAAAAAAAAAAAHMAAAD9////AgAAAAkAAAAAAAAAAAAAAAAAAAAAAAAAeAAAAP3///8CAAAACQAAAAAAAAAAAAAAAAAAAAAAAAA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Form1">
            <a:hlinkClick r:id="" action="ppaction://hlinkshowjump?jump=nextslide"/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i8t8YxMAAAAlAAAAbAAAAC0AAAAAOQAAAAAAAAA5AAAAAAAAAAAAAAABAAAAAAAAAAEAAABQAAAAKA8LtaZ54j8AAAAAAADgPwAAAAAAAOA/AAAAAAAA4D8AAAAAAADgPwAAAAAAAOA/AAAAAAAA4D8AAAAAAADgPwAAAAAAAOA/AAAAAAAA4D8CAAAAjAAAAAEAAAAAAAAAAAD/AP///wgAAAAAAAAAAAAAAAAAAAAAAAAAAAAAAAAAAAAAZAAAAAEAAABAAAAAAAAAAAAAAAAAAAAAAAAAAAAAAAAAAAAAAAAAAAAAAAAAAAAAAAAAAAAAAAAAAAAAAAAAAAAAAAAAAAAAAAAAAAAAAAAAAAAAAAAAAAAAAAAAAAAAFAAAADwAAAABAAAAAAAAAPutJw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D/AP///wEAAAAAAAAAAAAAAAAAAAAAAAAAAAAAAAAAAAAAAAAAAPutJwB/f38AlpaWA8zMzADAwP8Af39/AAAAAAAAAAAAAAAAAAAAAAAAAAAAIQAAABgAAAAUAAAA7j0AAPggAADnRQAAJyg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96035" cy="1167765"/>
          </a:xfrm>
          <a:prstGeom prst="hexagon">
            <a:avLst>
              <a:gd name="adj" fmla="val 23454"/>
              <a:gd name="vf" fmla="val 115470"/>
            </a:avLst>
          </a:prstGeom>
          <a:solidFill>
            <a:srgbClr val="0000FF"/>
          </a:solidFill>
          <a:ln w="76200" cap="flat" cmpd="sng" algn="ctr">
            <a:solidFill>
              <a:srgbClr val="FBAD27"/>
            </a:solidFill>
            <a:prstDash val="solid"/>
            <a:headEnd type="none"/>
            <a:tailEnd type="none"/>
          </a:ln>
          <a:effectLst/>
        </p:spPr>
        <p:txBody>
          <a:bodyPr vert="horz" wrap="square" lIns="36195" tIns="0" rIns="36195" bIns="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2" charset="0"/>
                <a:ea typeface="Helvetica" pitchFamily="2" charset="0"/>
                <a:cs typeface="Helvetica" pitchFamily="2" charset="0"/>
              </a:defRPr>
            </a:pPr>
            <a:r>
              <a:t>Weiter</a:t>
            </a:r>
          </a:p>
        </p:txBody>
      </p:sp>
      <p:pic>
        <p:nvPicPr>
          <p:cNvPr id="3" name="Grafik2"/>
          <p:cNvPicPr>
            <a:extLst>
              <a:ext uri="smNativeData">
                <pr:smNativeData xmlns:pr="smNativeData" xmlns="smNativeData" val="SMDATA_18_i8t8YxMAAAAlAAAAEQAAAA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BAAI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PIQAADPBwAADzgAAGI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754630" y="1269365"/>
            <a:ext cx="6358255" cy="431990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i8t8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  <p:sp>
        <p:nvSpPr>
          <p:cNvPr id="3" name="Lösen">
            <a:hlinkHover r:id="" action="ppaction://hlinkshowjump?jump=nextslide"/>
          </p:cNvPr>
          <p:cNvSpPr>
            <a:extLst>
              <a:ext uri="smNativeData">
                <pr:smNativeData xmlns:pr="smNativeData" xmlns="smNativeData" val="SMDATA_16_i8t8YxMAAAAlAAAAbAAAAC0AAAAAkAAAAEgAAACQAAAASAAAAAAAAAABAAAAAAAAAAEAAABQAAAAKA8LtaZ54j8AAAAAAADgPwAAAAAAAOA/AAAAAAAA4D8AAAAAAADgPwAAAAAAAOA/AAAAAAAA4D8AAAAAAADgPwAAAAAAAOA/AAAAAAAA4D8CAAAAjAAAAAEAAAAAAAAAcK1HAP///wgAAAAAAAAAAAAAAAAAAAAAAAAAAAAAAAAAAAAAZAAAAAEAAABAAAAAAAAAAAAAAAAAAAAAAAAAAAAAAAAAAAAAAAAAAAAAAAAAAAAAAAAAAAAAAAAAAAAAAAAAAAAAAAAAAAAAAAAAAAAAAAAAAAAAAAAAAAAAAAAAAAAAFAAAADwAAAABAAAAAAAAAERzngB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FEEE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cK1HAP///wEAAAAAAAAAAAAAAAAAAAAAAAAAAAAAAAAAAAAAAAAAAERzngB/f38AlpaWA8zMzADAwP8Af39/AAAAAAAAAAAAAAAAAAAAAAAAAAAAIQAAABgAAAAUAAAA7j0AAPggAACuRQAA8icAABAAAAAmAAAACAAAAP//////////MAAAABQAAAAAAAAADkz///KzAAAOTP//8rMAAA=="/>
              </a:ext>
            </a:extLst>
          </p:cNvSpPr>
          <p:nvPr/>
        </p:nvSpPr>
        <p:spPr>
          <a:xfrm>
            <a:off x="10067290" y="5359400"/>
            <a:ext cx="1259840" cy="1134110"/>
          </a:xfrm>
          <a:prstGeom prst="hexagon">
            <a:avLst>
              <a:gd name="adj" fmla="val 23475"/>
              <a:gd name="vf" fmla="val 115470"/>
            </a:avLst>
          </a:prstGeom>
          <a:solidFill>
            <a:srgbClr val="70AD47"/>
          </a:solidFill>
          <a:ln w="76200" cap="flat" cmpd="sng" algn="ctr">
            <a:solidFill>
              <a:srgbClr val="44739E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defRPr lang="de-de" sz="2000" cap="none">
                <a:solidFill>
                  <a:srgbClr val="FFFFFF"/>
                </a:solidFill>
                <a:latin typeface="Helvetica" pitchFamily="2" charset="0"/>
                <a:ea typeface="Helvetica" pitchFamily="2" charset="0"/>
                <a:cs typeface="Helvetica" pitchFamily="2" charset="0"/>
              </a:defRPr>
            </a:pPr>
            <a:r>
              <a:t>Lösen</a:t>
            </a:r>
          </a:p>
        </p:txBody>
      </p:sp>
      <p:sp>
        <p:nvSpPr>
          <p:cNvPr id="4" name="AutoForm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AkDAADfHQAA3AoAABAAAAAmAAAACAAAAP//////////MAAAABQAAAAAAAAAXk7//6KxAABeTv//orEAAA=="/>
              </a:ext>
            </a:extLst>
          </p:cNvSpPr>
          <p:nvPr/>
        </p:nvSpPr>
        <p:spPr>
          <a:xfrm>
            <a:off x="34156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5" name="AutoForm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OIGAADYJAAAtQ4AABAAAAAmAAAACAAAAP//////////MAAAABQAAAAAAAAAXk7//6KxAABeTv//orEAAA=="/>
              </a:ext>
            </a:extLst>
          </p:cNvSpPr>
          <p:nvPr/>
        </p:nvSpPr>
        <p:spPr>
          <a:xfrm>
            <a:off x="454914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6" name="AutoForm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AkDAAC9KwAA3AoAABAAAAAmAAAACAAAAP//////////MAAAABQAAAAAAAAAXk7//6KxAABeTv//orEAAA=="/>
              </a:ext>
            </a:extLst>
          </p:cNvSpPr>
          <p:nvPr/>
        </p:nvSpPr>
        <p:spPr>
          <a:xfrm>
            <a:off x="566991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7" name="AutoForm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OIGAAC2MgAAtQ4AABAAAAAmAAAACAAAAP//////////MAAAABQAAAAAAAAAXk7//6KxAABeTv//orEAAA=="/>
              </a:ext>
            </a:extLst>
          </p:cNvSpPr>
          <p:nvPr/>
        </p:nvSpPr>
        <p:spPr>
          <a:xfrm>
            <a:off x="68033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8" name="AutoForm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AkDAACbOQAA3AoAABAAAAAmAAAACAAAAP//////////MAAAABQAAAAAAAAAXk7//6KxAABeTv//orEAAA=="/>
              </a:ext>
            </a:extLst>
          </p:cNvSpPr>
          <p:nvPr/>
        </p:nvSpPr>
        <p:spPr>
          <a:xfrm>
            <a:off x="7924165" y="49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9" name="AutoForm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LIOAAD6FgAAhRYAABAAAAAmAAAACAAAAP//////////MAAAABQAAAAAAAAAXk7//6KxAABeTv//orEAAA=="/>
              </a:ext>
            </a:extLst>
          </p:cNvSpPr>
          <p:nvPr/>
        </p:nvSpPr>
        <p:spPr>
          <a:xfrm>
            <a:off x="22948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0" name="AutoForm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NkKAADfHQAArBIAABAAAAAmAAAACAAAAP//////////MAAAABQAAAAAAAAAXk7//6KxAABeTv//orEAAA=="/>
              </a:ext>
            </a:extLst>
          </p:cNvSpPr>
          <p:nvPr/>
        </p:nvSpPr>
        <p:spPr>
          <a:xfrm>
            <a:off x="34156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1" name="AutoForm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LIOAADYJAAAhRYAABAAAAAmAAAACAAAAP//////////MAAAABQAAAAAAAAAXk7//6KxAABeTv//orEAAA=="/>
              </a:ext>
            </a:extLst>
          </p:cNvSpPr>
          <p:nvPr/>
        </p:nvSpPr>
        <p:spPr>
          <a:xfrm>
            <a:off x="454914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2" name="AutoForm1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NkKAAC9KwAArBIAABAAAAAmAAAACAAAAP//////////MAAAABQAAAAAAAAAXk7//6KxAABeTv//orEAAA=="/>
              </a:ext>
            </a:extLst>
          </p:cNvSpPr>
          <p:nvPr/>
        </p:nvSpPr>
        <p:spPr>
          <a:xfrm>
            <a:off x="566991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3" name="AutoForm1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LIOAAC2MgAAhRYAABAAAAAmAAAACAAAAP//////////MAAAABQAAAAAAAAAXk7//6KxAABeTv//orEAAA=="/>
              </a:ext>
            </a:extLst>
          </p:cNvSpPr>
          <p:nvPr/>
        </p:nvSpPr>
        <p:spPr>
          <a:xfrm>
            <a:off x="6803390" y="238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4" name="AutoForm1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NkKAACbOQAArBIAABAAAAAmAAAACAAAAP//////////MAAAABQAAAAAAAAAXk7//6KxAABeTv//orEAAA=="/>
              </a:ext>
            </a:extLst>
          </p:cNvSpPr>
          <p:nvPr/>
        </p:nvSpPr>
        <p:spPr>
          <a:xfrm>
            <a:off x="7924165" y="176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5" name="AutoForm1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3AA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IIWAAD6FgAAVR4AABAAAAAmAAAACAAAAP//////////MAAAABQAAAAAAAAAXk7//6KxAABeTv//orEAAA=="/>
              </a:ext>
            </a:extLst>
          </p:cNvSpPr>
          <p:nvPr/>
        </p:nvSpPr>
        <p:spPr>
          <a:xfrm>
            <a:off x="22948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6" name="AutoForm1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KkSAADfHQAAfBoAABAAAAAmAAAACAAAAP//////////MAAAABQAAAAAAAAAXk7//6KxAABeTv//orEAAA=="/>
              </a:ext>
            </a:extLst>
          </p:cNvSpPr>
          <p:nvPr/>
        </p:nvSpPr>
        <p:spPr>
          <a:xfrm>
            <a:off x="34156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7" name="AutoForm15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IIWAADYJAAAVR4AABAAAAAmAAAACAAAAP//////////MAAAABQAAAAAAAAAXk7//6KxAABeTv//orEAAA=="/>
              </a:ext>
            </a:extLst>
          </p:cNvSpPr>
          <p:nvPr/>
        </p:nvSpPr>
        <p:spPr>
          <a:xfrm>
            <a:off x="454914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8" name="AutoForm16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M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KkSAAC9KwAAfBoAABAAAAAmAAAACAAAAP//////////MAAAABQAAAAAAAAAXk7//6KxAABeTv//orEAAA=="/>
              </a:ext>
            </a:extLst>
          </p:cNvSpPr>
          <p:nvPr/>
        </p:nvSpPr>
        <p:spPr>
          <a:xfrm>
            <a:off x="566991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19" name="AutoForm17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Dp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IIWAAC2MgAAVR4AABAAAAAmAAAACAAAAP//////////MAAAABQAAAAAAAAAXk7//6KxAABeTv//orEAAA=="/>
              </a:ext>
            </a:extLst>
          </p:cNvSpPr>
          <p:nvPr/>
        </p:nvSpPr>
        <p:spPr>
          <a:xfrm>
            <a:off x="6803390" y="365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0" name="AutoForm18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CCDUF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KkSAACbOQAAfBoAABAAAAAmAAAACAAAAP//////////MAAAABQAAAAAAAAAXk7//6KxAABeTv//orEAAA=="/>
              </a:ext>
            </a:extLst>
          </p:cNvSpPr>
          <p:nvPr/>
        </p:nvSpPr>
        <p:spPr>
          <a:xfrm>
            <a:off x="7924165" y="303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1" name="AutoForm19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FIeAAD6FgAAJSYAABAAAAAmAAAACAAAAP//////////MAAAABQAAAAAAAAAXk7//6KxAABeTv//orEAAA=="/>
              </a:ext>
            </a:extLst>
          </p:cNvSpPr>
          <p:nvPr/>
        </p:nvSpPr>
        <p:spPr>
          <a:xfrm>
            <a:off x="22948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2" name="AutoForm20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AxUAAHkaAADfHQAATCIAABAAAAAmAAAACAAAAP//////////MAAAABQAAAAAAAAAXk7//6KxAABeTv//orEAAA=="/>
              </a:ext>
            </a:extLst>
          </p:cNvSpPr>
          <p:nvPr/>
        </p:nvSpPr>
        <p:spPr>
          <a:xfrm>
            <a:off x="34156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3" name="AutoForm2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/BsAAFIeAADYJAAAJSYAABAAAAAmAAAACAAAAP//////////MAAAABQAAAAAAAAAXk7//6KxAABeTv//orEAAA=="/>
              </a:ext>
            </a:extLst>
          </p:cNvSpPr>
          <p:nvPr/>
        </p:nvSpPr>
        <p:spPr>
          <a:xfrm>
            <a:off x="454914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4" name="AutoForm22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4SIAAHkaAAC9KwAATCIAABAAAAAmAAAACAAAAP//////////MAAAABQAAAAAAAAAXk7//6KxAABeTv//orEAAA=="/>
              </a:ext>
            </a:extLst>
          </p:cNvSpPr>
          <p:nvPr/>
        </p:nvSpPr>
        <p:spPr>
          <a:xfrm>
            <a:off x="566991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5" name="AutoForm23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2ikAAFIeAAC2MgAAJSYAABAAAAAmAAAACAAAAP//////////MAAAABQAAAAAAAAAXk7//6KxAABeTv//orEAAA=="/>
              </a:ext>
            </a:extLst>
          </p:cNvSpPr>
          <p:nvPr/>
        </p:nvSpPr>
        <p:spPr>
          <a:xfrm>
            <a:off x="6803390" y="492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6" name="AutoForm24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Lw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vzAAAHkaAACbOQAATCIAABAAAAAmAAAACAAAAP//////////MAAAABQAAAAAAAAAXk7//6KxAABeTv//orEAAA=="/>
              </a:ext>
            </a:extLst>
          </p:cNvSpPr>
          <p:nvPr/>
        </p:nvSpPr>
        <p:spPr>
          <a:xfrm>
            <a:off x="7924165" y="4303395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  <p:sp>
        <p:nvSpPr>
          <p:cNvPr id="27" name="AutoForm1"/>
          <p:cNvSpPr>
            <a:extLst>
              <a:ext uri="smNativeData">
                <pr:smNativeData xmlns:pr="smNativeData" xmlns="smNativeData" val="SMDATA_16_i8t8YxMAAAAlAAAAbAAAAC0AAAAAbAAAADYAAABsAAAANgAAAAAAAAABAAAAAAAAAAEAAABQAAAA4UQjU+fh4T8AAAAAAADgPwAAAAAAAOA/AAAAAAAA4D8AAAAAAADgPwAAAAAAAOA/AAAAAAAA4D8AAAAAAADgPwAAAAAAAOA/AAAAAAAA4D8CAAAAjAAAAAEAAAAAAAAA+60nAP///wgAAAAAAAAAAAAAAAAAAAAAAAAAAAAAAAAAAAAAZAAAAAEAAABAAAAAAAAAAAAAAAAAAAAAAAAAAAAAAAAAAAAAAAAAAAAAAAAAAAAAAAAAAAAAAAAAAAAAAAAAAAAAAAAAAAAAAAAAAAAAAAAAAAAAAAAAAAAAAAAAAAAAFAAAADwAAAABAAAAAAAAAP///wh4AAAAAQAAAAYAAAAAAAAAAAAAAAAAAAAAAAAAZAAAAGQAAAAAAAAAZAAAAGQAAAAVAAAAYAAAAAAAAAAAAAAADwAAACADAAAAAAAAAAAAAAEAAACgMgAAVgcAAKr4//8BAAAAf39/AAEAAABkAAAAAAAAABQAAABAHwAAAAAAACYAAAAAAAAAwOD//wAAAAAmAAAAZAAAABYAAABMAAAAAAAAAAAAAAAEAAAAAAAAAAEAAACWlp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+60nAP///wEAAAAAAAAAAAAAAAAAAAAAAAAAAAAAAAAAAAAAAAAAAP///wF/f38AlpaWA8zMzADAwP8Af39/AAAAAAAAAAAAAAAAAAAAAAAAAAAAIQAAABgAAAAUAAAAHg4AAOIGAAD6FgAAtQ4AABAAAAAmAAAACAAAAP//////////MAAAABQAAAAAAAAAXk7//6KxAABeTv//orEAAA=="/>
              </a:ext>
            </a:extLst>
          </p:cNvSpPr>
          <p:nvPr/>
        </p:nvSpPr>
        <p:spPr>
          <a:xfrm>
            <a:off x="2294890" y="1118870"/>
            <a:ext cx="1440180" cy="1271905"/>
          </a:xfrm>
          <a:prstGeom prst="hexagon">
            <a:avLst>
              <a:gd name="adj" fmla="val 24977"/>
              <a:gd name="vf" fmla="val 115470"/>
            </a:avLst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  <p:txBody>
          <a:bodyPr vert="horz" wrap="square" lIns="68580" tIns="34290" rIns="68580" bIns="34290" numCol="1" spcCol="215900" anchor="ctr"/>
          <a:lstStyle/>
          <a:p>
            <a:pPr algn="ctr">
              <a:defRPr cap="none">
                <a:solidFill>
                  <a:srgbClr val="FFFFFF"/>
                </a:solidFill>
              </a:defRPr>
            </a:pPr>
            <a:endParaRPr lang="de-de" sz="1350" cap="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  <p:bldP spid="9" grpId="0" animBg="1" advAuto="0"/>
      <p:bldP spid="10" grpId="0" animBg="1" advAuto="0"/>
      <p:bldP spid="11" grpId="0" animBg="1" advAuto="0"/>
      <p:bldP spid="12" grpId="0" animBg="1" advAuto="0"/>
      <p:bldP spid="13" grpId="0" animBg="1" advAuto="0"/>
      <p:bldP spid="14" grpId="0" animBg="1" advAuto="0"/>
      <p:bldP spid="15" grpId="0" animBg="1" advAuto="0"/>
      <p:bldP spid="16" grpId="0" animBg="1" advAuto="0"/>
      <p:bldP spid="17" grpId="0" animBg="1" advAuto="0"/>
      <p:bldP spid="18" grpId="0" animBg="1" advAuto="0"/>
      <p:bldP spid="19" grpId="0" animBg="1" advAuto="0"/>
      <p:bldP spid="20" grpId="0" animBg="1" advAuto="0"/>
      <p:bldP spid="21" grpId="0" animBg="1" advAuto="0"/>
      <p:bldP spid="22" grpId="0" animBg="1" advAuto="0"/>
      <p:bldP spid="23" grpId="0" animBg="1" advAuto="0"/>
      <p:bldP spid="24" grpId="0" animBg="1" advAuto="0"/>
      <p:bldP spid="25" grpId="0" animBg="1" advAuto="0"/>
      <p:bldP spid="26" grpId="0" animBg="1" advAuto="0"/>
      <p:bldP spid="27" grpId="0" animBg="1" advAuto="0"/>
    </p:bldLst>
    <p:extLst>
      <p:ext uri="smNativeData">
        <pr:smNativeData xmlns:pr="smNativeData" xmlns="smNativeData" val="i8t8YxgAAAAFAAAA/f///wIAAAAJAAAAAAAAAAAAAAAAAAAAAAAAAAoAAAD9////AgAAAAkAAAAAAAAAAAAAAAAAAAAAAAAADwAAAP3///8CAAAACQAAAAAAAAAAAAAAAAAAAAAAAAAUAAAA/f///wIAAAAJAAAAAAAAAAAAAAAAAAAAAAAAABkAAAD9////AgAAAAkAAAAAAAAAAAAAAAAAAAAAAAAAHgAAAP3///8CAAAACQAAAAAAAAAAAAAAAAAAAAAAAAAjAAAA/f///wIAAAAJAAAAAAAAAAAAAAAAAAAAAAAAACgAAAD9////AgAAAAkAAAAAAAAAAAAAAAAAAAAAAAAALQAAAP3///8CAAAACQAAAAAAAAAAAAAAAAAAAAAAAAAyAAAA/f///wIAAAAJAAAAAAAAAAAAAAAAAAAAAAAAADcAAAD9////AgAAAAkAAAAAAAAAAAAAAAAAAAAAAAAAPAAAAP3///8CAAAACQAAAAAAAAAAAAAAAAAAAAAAAABBAAAA/f///wIAAAAJAAAAAAAAAAAAAAAAAAAAAAAAAEYAAAD9////AgAAAAkAAAAAAAAAAAAAAAAAAAAAAAAASwAAAP3///8CAAAACQAAAAAAAAAAAAAAAAAAAAAAAABQAAAA/f///wIAAAAJAAAAAAAAAAAAAAAAAAAAAAAAAFUAAAD9////AgAAAAkAAAAAAAAAAAAAAAAAAAAAAAAAWgAAAP3///8CAAAACQAAAAAAAAAAAAAAAAAAAAAAAABfAAAA/f///wIAAAAJAAAAAAAAAAAAAAAAAAAAAAAAAGQAAAD9////AgAAAAkAAAAAAAAAAAAAAAAAAAAAAAAAaQAAAP3///8CAAAACQAAAAAAAAAAAAAAAAAAAAAAAABuAAAA/f///wIAAAAJAAAAAAAAAAAAAAAAAAAAAAAAAHMAAAD9////AgAAAAkAAAAAAAAAAAAAAAAAAAAAAAAAeAAAAP3///8CAAAACQAAAAAAAAAAAAAAAAAAAAAAAAA="/>
      </p:ext>
    </p:ext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DF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i8t8YxMAAAAlAAAAEQAAAC0AAAAAkAAAAEgAAACQAAAASAAAAAAAAAAAAAAAAAAAAAEAAABQAAAAAAAAAAAA4D8AAAAAAADgPwAAAAAAAOA/AAAAAAAA4D8AAAAAAADgPwAAAAAAAOA/AAAAAAAA4D8AAAAAAADgPwAAAAAAAOA/AAAAAAAA4D8CAAAAjAAAAAEAAAAAAAAA+60nAP///wgAAAAAAAAAAAAAAAAAAAAAAAAAAAAAAAAAAAAAeAAAAAEAAABAAAAAAAAAAAAAAABaAAAAAAAAAAAAAAAAAAAAAAAAAAAAAAAAAAAAAAAAAAAAAAAAAAAAAAAAAAAAAAAAAAAAAAAAAAAAAAAAAAAAAAAAAAAAAAAAAAAAFAAAADwAAAABAAAAAAAAAP///wh4AAAAAQAAAAYAAAAAAAAAAAAAAAAAAAAAAAAAZAAAAGQAAAAAAAAAZAAAAGQAAAAVAAAAYAAAAAAAAAAAAAAADwAAACADAAAAAAAAAAAAAAEAAACgMgAAAAAAAAAAAAABAAAAf39/AAEAAABkAAAAAAAAABQAAABAHwAAAAAAACYAAAAAAAAAwOD//wAAAAAmAAAAZAAAABYAAABMAAAAAAAAAAAAAAAEAAAAAAAAAAEAAACWlpY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utJwD///8BAAAAAAAAAAAAAAAAAAAAAAAAAAAAAAAAAAAAAAAAAAD///8Bf39/AJaWlgPMzMwAwMD/AH9/fwAAAAAAAAAAAAAAAAD///8AAAAAACEAAAAYAAAAFAAAACcQAAB4BwAAkDMAAAci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25725" y="1214120"/>
            <a:ext cx="5756275" cy="4317365"/>
          </a:xfrm>
          <a:prstGeom prst="rect">
            <a:avLst/>
          </a:prstGeom>
          <a:solidFill>
            <a:srgbClr val="FBAD27"/>
          </a:solidFill>
          <a:ln w="76200" cap="flat" cmpd="sng" algn="ctr">
            <a:solidFill>
              <a:schemeClr val="bg1"/>
            </a:solidFill>
            <a:prstDash val="solid"/>
            <a:headEnd type="none"/>
            <a:tailEnd type="none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DF7986"/>
      </a:accent3>
      <a:accent4>
        <a:srgbClr val="BF59A6"/>
      </a:accent4>
      <a:accent5>
        <a:srgbClr val="9F39C6"/>
      </a:accent5>
      <a:accent6>
        <a:srgbClr val="7F19E6"/>
      </a:accent6>
      <a:hlink>
        <a:srgbClr val="CC3300"/>
      </a:hlink>
      <a:folHlink>
        <a:srgbClr val="9966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Achmed</cp:lastModifiedBy>
  <cp:revision>0</cp:revision>
  <dcterms:created xsi:type="dcterms:W3CDTF">2022-10-15T13:43:23Z</dcterms:created>
  <dcterms:modified xsi:type="dcterms:W3CDTF">2022-11-22T13:15:55Z</dcterms:modified>
</cp:coreProperties>
</file>