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2.xml" ContentType="application/vnd.openxmlformats-officedocument.them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</p:sldIdLst>
  <p:sldSz cx="12192000" cy="6858000"/>
  <p:notesSz cx="6858000" cy="12192000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1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pPr algn="ctr" defTabSz="457200"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</a:rPr>
              <a:t>Folie mittels Klicken verschieben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p>
            <a:pPr indent="0" algn="l">
              <a:buNone/>
            </a:pPr>
            <a:r>
              <a:rPr lang="de-DE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Format der Notizen mittels Klicken bearbeiten</a:t>
            </a:r>
            <a:endParaRPr lang="de-DE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&lt;Kopfzeile&gt;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A0131241-4180-4927-BD8B-0701BFFBE169}" type="slidenum"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&lt;Foliennummer&gt;</a:t>
            </a:fld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sldImg"/>
          </p:nvPr>
        </p:nvSpPr>
        <p:spPr>
          <a:xfrm>
            <a:off x="1143000" y="914400"/>
            <a:ext cx="4571640" cy="4571640"/>
          </a:xfrm>
          <a:prstGeom prst="rect">
            <a:avLst/>
          </a:prstGeom>
          <a:ln w="0">
            <a:noFill/>
          </a:ln>
        </p:spPr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85800" y="5791320"/>
            <a:ext cx="5486040" cy="54860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rmAutofit/>
          </a:bodyPr>
          <a:p>
            <a:pPr indent="0" algn="l">
              <a:lnSpc>
                <a:spcPct val="100000"/>
              </a:lnSpc>
              <a:buNone/>
            </a:pPr>
            <a:r>
              <a:rPr lang="de-DE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asdasdasdasdad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elfolie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914400" y="2129760"/>
            <a:ext cx="10362960" cy="14702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el und vertikaler 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432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0200"/>
            <a:ext cx="10972440" cy="45259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kaler Titel und 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8839080" y="274320"/>
            <a:ext cx="2742840" cy="585180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274320"/>
            <a:ext cx="8025480" cy="585180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el und Inhal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432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0200"/>
            <a:ext cx="10972440" cy="45259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Abschnittsüberschrif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963360" y="4406760"/>
            <a:ext cx="10362960" cy="136188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4000" b="1" u="none" strike="noStrike" cap="all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000" b="1" u="none" strike="noStrike" cap="all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000" b="1" u="none" strike="noStrike" cap="all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963360" y="2906280"/>
            <a:ext cx="10362960" cy="15001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dt" idx="13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ftr" idx="14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5" name="PlaceHolder 5"/>
          <p:cNvSpPr>
            <a:spLocks noGrp="1"/>
          </p:cNvSpPr>
          <p:nvPr>
            <p:ph type="sldNum" idx="15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el und zwei Inhalte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432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0200"/>
            <a:ext cx="5385240" cy="45259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def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197040" y="1600200"/>
            <a:ext cx="5385240" cy="45259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def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dt" idx="16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ftr" idx="17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1" name="PlaceHolder 6"/>
          <p:cNvSpPr>
            <a:spLocks noGrp="1"/>
          </p:cNvSpPr>
          <p:nvPr>
            <p:ph type="sldNum" idx="18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Vergleich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432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609480" y="1534680"/>
            <a:ext cx="5386320" cy="6397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2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609480" y="2174760"/>
            <a:ext cx="5386320" cy="39513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  <a:def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  <a:def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tabLst>
                <a:tab pos="0" algn="l"/>
              </a:tabLst>
              <a:def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195600" y="1534680"/>
            <a:ext cx="5386320" cy="6397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2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6195600" y="2174760"/>
            <a:ext cx="5386320" cy="39513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  <a:def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  <a:def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tabLst>
                <a:tab pos="0" algn="l"/>
              </a:tabLst>
              <a:def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dt" idx="19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ftr" idx="20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9" name="PlaceHolder 8"/>
          <p:cNvSpPr>
            <a:spLocks noGrp="1"/>
          </p:cNvSpPr>
          <p:nvPr>
            <p:ph type="sldNum" idx="21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Nur Titel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432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4400" b="0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dt" idx="22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ftr" idx="23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sldNum" idx="24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Leer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dt" idx="25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ftr" idx="26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sldNum" idx="27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Inhalt mit Überschrif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2880"/>
            <a:ext cx="4010760" cy="11617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2000" b="1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2000" b="1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2000" b="1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767120" y="272880"/>
            <a:ext cx="6815160" cy="58532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  <a:lvl2pPr lvl="1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2pPr>
            <a:lvl3pPr lvl="2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  <a:def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3pPr>
            <a:lvl4pPr lvl="3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4pPr>
            <a:lvl5pPr lvl="4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  <a:def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Second level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Third level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Fourth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buClr>
                <a:srgbClr val="000000"/>
              </a:buClr>
              <a:buFont typeface="OpenSymbol"/>
              <a:buChar char="»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Fifth level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609480" y="1434960"/>
            <a:ext cx="4010760" cy="46911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dt" idx="28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ftr" idx="29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2" name="PlaceHolder 6"/>
          <p:cNvSpPr>
            <a:spLocks noGrp="1"/>
          </p:cNvSpPr>
          <p:nvPr>
            <p:ph type="sldNum" idx="30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Grafik mit Überschrif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2389680" y="4800600"/>
            <a:ext cx="7314840" cy="5659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2000" b="1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2000" b="1" u="none" strike="noStrike">
                <a:solidFill>
                  <a:schemeClr val="dk2"/>
                </a:solidFill>
                <a:effectLst/>
                <a:uFillTx/>
                <a:latin typeface="Calibri"/>
                <a:ea typeface="SimSun"/>
              </a:rPr>
              <a:t>Master-Titelstil durch Klicken bearbeiten</a:t>
            </a:r>
            <a:endParaRPr lang="de-DE" sz="2000" b="1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2389680" y="613440"/>
            <a:ext cx="7314840" cy="41144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2389680" y="5366880"/>
            <a:ext cx="7314840" cy="804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lstStyle>
            <a:lvl1pPr indent="0" algn="l" defTabSz="457200">
              <a:lnSpc>
                <a:spcPct val="100000"/>
              </a:lnSpc>
              <a:buNone/>
              <a:tabLst>
                <a:tab pos="0" algn="l"/>
              </a:tabLst>
              <a:def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SimSun"/>
              </a:rPr>
              <a:t>Master-Textstil durch Klicken bearbeiten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31"/>
          </p:nvPr>
        </p:nvSpPr>
        <p:spPr>
          <a:xfrm>
            <a:off x="6094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l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32"/>
          </p:nvPr>
        </p:nvSpPr>
        <p:spPr>
          <a:xfrm>
            <a:off x="4166280" y="6356880"/>
            <a:ext cx="385920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  <a:endParaRPr lang="de-DE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3"/>
          </p:nvPr>
        </p:nvSpPr>
        <p:spPr>
          <a:xfrm>
            <a:off x="8738280" y="6356880"/>
            <a:ext cx="2843640" cy="36396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l">
              <a:buNone/>
            </a:pP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914400" y="2129760"/>
            <a:ext cx="10362960" cy="147024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ctr">
            <a:noAutofit/>
          </a:bodyPr>
          <a:p>
            <a:pPr indent="0" algn="ctr" defTabSz="457200">
              <a:buNone/>
              <a:tabLst>
                <a:tab pos="0" algn="l"/>
              </a:tabLst>
            </a:pPr>
            <a:endParaRPr lang="de-DE" sz="4400" b="0" u="none" strike="noStrike">
              <a:solidFill>
                <a:schemeClr val="dk2"/>
              </a:solidFill>
              <a:effectLst/>
              <a:uFillTx/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subTitle"/>
          </p:nvPr>
        </p:nvSpPr>
        <p:spPr>
          <a:xfrm>
            <a:off x="1828800" y="3886200"/>
            <a:ext cx="8534160" cy="1752120"/>
          </a:xfrm>
          <a:prstGeom prst="rect">
            <a:avLst/>
          </a:prstGeom>
          <a:noFill/>
          <a:ln w="0">
            <a:noFill/>
          </a:ln>
        </p:spPr>
        <p:txBody>
          <a:bodyPr numCol="1" spcCol="216000" lIns="90000" tIns="45000" rIns="90000" bIns="45000" anchor="t">
            <a:noAutofit/>
          </a:bodyPr>
          <a:p>
            <a:pPr indent="0" algn="ctr" defTabSz="457200">
              <a:buNone/>
              <a:tabLst>
                <a:tab pos="0" algn="l"/>
              </a:tabLst>
            </a:pP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 pitchFamily="0" charset="1"/>
        <a:ea typeface="SimSun" pitchFamily="0" charset="1"/>
        <a:cs typeface="Times New Roman" pitchFamily="0" charset="1"/>
      </a:majorFont>
      <a:minorFont>
        <a:latin typeface="Calibri" pitchFamily="0" charset="1"/>
        <a:ea typeface="SimSun" pitchFamily="0" charset="1"/>
        <a:cs typeface="Times New Roman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/>
        <a:ln w="25400"/>
        <a:ln w="38100"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LibreOffice/26.2.5.2$MacOSX_AARCH64 LibreOffice_project/cd7284b4cbbfeb507e630c1aac019f4157393acb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2026-08-13T14:51:01Z</dcterms:created>
  <dc:creator/>
  <dc:description/>
  <dc:language>de-DE</dc:language>
  <cp:lastModifiedBy>Frank Miener</cp:lastModifiedBy>
  <dcterms:modified xsi:type="dcterms:W3CDTF">2026-08-13T16:51:28Z</dcterms:modified>
  <cp:revision>1</cp:revision>
  <dc:subject/>
  <dc:title/>
</cp:coreProperties>
</file>