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fntdata" ContentType="application/x-fontdata"/>
  <Default Extension="bmp" ContentType="image/bmp"/>
  <Default Extension="jpeg" ContentType="image/jpeg"/>
  <Default Extension="png" ContentType="image/png"/>
  <Default Extension="gif" ContentType="image/gif"/>
  <Default Extension="tif" ContentType="image/tif"/>
  <Default Extension="emf" ContentType="image/x-emf"/>
  <Default Extension="wmf" ContentType="image/x-wmf"/>
  <Default Extension="pct" ContentType="image/pct"/>
  <Default Extension="pcx" ContentType="image/pcx"/>
  <Default Extension="tga" ContentType="image/tga"/>
  <Default Extension="svg" ContentType="image/svg+xml"/>
  <Default Extension="avi" ContentType="video/avi"/>
  <Default Extension="wmv" ContentType="video/wmv"/>
  <Default Extension="mpg" ContentType="video/mpeg"/>
  <Default Extension="mpeg" ContentType="video/mpeg"/>
  <Default Extension="mp2" ContentType="video/mpeg"/>
  <Default Extension="mp4" ContentType="video/mpeg"/>
  <Default Extension="wma" ContentType="audio/x-ms-wma"/>
  <Default Extension="mid" ContentType="audio/unknown"/>
  <Default Extension="midi" ContentType="audio/unknown"/>
  <Default Extension="rmi" ContentType="audio/unknown"/>
  <Default Extension="mp3" ContentType="audio/unknown"/>
  <Default Extension="wav" ContentType="audio/wav"/>
  <Default Extension="bin" ContentType="application/vnd.openxmlformats-officedocument.oleObjec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</Types>
</file>

<file path=_rels/.rels><?xml version="1.0" encoding="UTF-8" standalone="yes" 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</file>

<file path=ppt/presentation.xml><?xml version="1.0" encoding="utf-8"?>
<p:presentation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ldMasterIdLst>
    <p:sldMasterId id="2147483661" r:id="rId5"/>
  </p:sldMasterIdLst>
  <p:notesMasterIdLst>
    <p:notesMasterId r:id="rId6"/>
  </p:notesMasterIdLst>
  <p:sldIdLst>
    <p:sldId id="258" r:id="rId7"/>
    <p:sldId id="269" r:id="rId8"/>
  </p:sldIdLst>
  <p:sldSz cx="12192000" cy="6858000"/>
  <p:notesSz cx="6882130" cy="9296400"/>
  <p:defaultTextStyle>
    <a:lvl1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latin typeface="Arial" pitchFamily="2" charset="0"/>
        <a:ea typeface="DejaVu Sans" pitchFamily="2" charset="0"/>
        <a:cs typeface="DejaVu Sans" pitchFamily="2" charset="0"/>
      </a:defRPr>
    </a:lvl1pPr>
    <a:lvl2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latin typeface="Arial" pitchFamily="2" charset="0"/>
        <a:ea typeface="DejaVu Sans" pitchFamily="2" charset="0"/>
        <a:cs typeface="DejaVu Sans" pitchFamily="2" charset="0"/>
      </a:defRPr>
    </a:lvl2pPr>
    <a:lvl3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latin typeface="Arial" pitchFamily="2" charset="0"/>
        <a:ea typeface="DejaVu Sans" pitchFamily="2" charset="0"/>
        <a:cs typeface="DejaVu Sans" pitchFamily="2" charset="0"/>
      </a:defRPr>
    </a:lvl3pPr>
    <a:lvl4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latin typeface="Arial" pitchFamily="2" charset="0"/>
        <a:ea typeface="DejaVu Sans" pitchFamily="2" charset="0"/>
        <a:cs typeface="DejaVu Sans" pitchFamily="2" charset="0"/>
      </a:defRPr>
    </a:lvl4pPr>
    <a:lvl5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latin typeface="Arial" pitchFamily="2" charset="0"/>
        <a:ea typeface="DejaVu Sans" pitchFamily="2" charset="0"/>
        <a:cs typeface="DejaVu Sans" pitchFamily="2" charset="0"/>
      </a:defRPr>
    </a:lvl5pPr>
    <a:lvl6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latin typeface="Arial" pitchFamily="2" charset="0"/>
        <a:ea typeface="DejaVu Sans" pitchFamily="2" charset="0"/>
        <a:cs typeface="DejaVu Sans" pitchFamily="2" charset="0"/>
      </a:defRPr>
    </a:lvl6pPr>
    <a:lvl7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latin typeface="Arial" pitchFamily="2" charset="0"/>
        <a:ea typeface="DejaVu Sans" pitchFamily="2" charset="0"/>
        <a:cs typeface="DejaVu Sans" pitchFamily="2" charset="0"/>
      </a:defRPr>
    </a:lvl7pPr>
    <a:lvl8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latin typeface="Arial" pitchFamily="2" charset="0"/>
        <a:ea typeface="DejaVu Sans" pitchFamily="2" charset="0"/>
        <a:cs typeface="DejaVu Sans" pitchFamily="2" charset="0"/>
      </a:defRPr>
    </a:lvl8pPr>
    <a:lvl9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latin typeface="Arial" pitchFamily="2" charset="0"/>
        <a:ea typeface="DejaVu Sans" pitchFamily="2" charset="0"/>
        <a:cs typeface="DejaVu Sans" pitchFamily="2" charset="0"/>
      </a:defRPr>
    </a:lvl9pPr>
  </p:defaultTextStyle>
</p:presentation>
</file>

<file path=ppt/presProps.xml><?xml version="1.0" encoding="utf-8"?>
<p:presentation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prnPr scaleToFitPaper="1"/>
  <p:showPr showNarration="1">
    <p:penClr>
      <a:srgbClr val="0000FF"/>
    </p:penClr>
  </p:showPr>
  <p:extLst>
    <p:ext uri="smNativeData">
      <pr:smAppRevision xmlns:pr="smNativeData" xmlns="smNativeData" dt="1608302087" val="1100" rev64="64" revOS="4"/>
      <pr:smFileRevision xmlns:pr="smNativeData" xmlns="smNativeData" dt="1608302087" val="101"/>
      <pr:guideOptions xmlns:pr="smNativeData" xmlns="smNativeData" dt="1608302087" snapToGrid="1" snapToBorders="1" snapToGuides="1"/>
      <pr:pdfExportOpt xmlns:pr="smNativeData" xmlns="smNativeData" dt="1608302087" pagesRangeIndex="1" pagesSelectionIndex="0" qualityIndex="1" embedFonts="2" pdfaType="0" useJpegs="1" useSubsetFonts="1" useAlpha="1" relativeLinks="0" taggedPdf="1" pane="0" zoom="0" zoomContents="100" layout="0" includeDoc="0" viewFlags="0" openViewer="1" jpegQuality="90" flags="252" layoutIndex="0" exportSlideNames="1" name="/home/jay/braun/koala_pitch_20201218\.pdf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lastView="sldMasterView">
  <p:slideViewPr>
    <p:cSldViewPr snapToObjects="1" showGuides="1">
      <p:cViewPr varScale="1">
        <p:scale>
          <a:sx n="94" d="100"/>
          <a:sy n="94" d="100"/>
        </p:scale>
        <p:origin x="466" y="951"/>
      </p:cViewPr>
      <p:guideLst x="0" y="0">
        <p:guide orient="horz" pos="2160"/>
        <p:guide pos="3840"/>
      </p:guideLst>
    </p:cSldViewPr>
  </p:slideViewPr>
  <p:outlineViewPr>
    <p:cViewPr>
      <p:scale>
        <a:sx n="303" d="100"/>
        <a:sy n="303" d="100"/>
      </p:scale>
      <p:origin x="0" y="0"/>
    </p:cViewPr>
  </p:outlineViewPr>
  <p:sorterViewPr>
    <p:cViewPr>
      <p:scale>
        <a:sx n="21" d="100"/>
        <a:sy n="21" d="100"/>
      </p:scale>
      <p:origin x="0" y="0"/>
    </p:cViewPr>
  </p:sorterViewPr>
  <p:notesViewPr>
    <p:cSldViewPr snapToObjects="1" showGuides="1">
      <p:cViewPr>
        <p:scale>
          <a:sx n="94" d="100"/>
          <a:sy n="94" d="100"/>
        </p:scale>
        <p:origin x="466" y="951"/>
      </p:cViewPr>
    </p:cSldViewPr>
  </p:notesViewPr>
  <p:gridSpacing cx="73477120" cy="73477120"/>
</p:viewPr>
</file>

<file path=ppt/_rels/presentation.xml.rels><?xml version="1.0" encoding="UTF-8" standalone="yes" 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tableStyles" Target="tableStyles.xml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7" Type="http://schemas.openxmlformats.org/officeDocument/2006/relationships/slide" Target="slides/slide1.xml"/><Relationship Id="rId8" Type="http://schemas.openxmlformats.org/officeDocument/2006/relationships/slide" Target="slides/slide2.xml"/></Relationships>
</file>

<file path=ppt/notesMasters/_rels/notesMaster1.xml.rels><?xml version="1.0" encoding="UTF-8" standalone="yes" 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 noChangeArrowheads="1"/>
            <a:extLst>
              <a:ext uri="smNativeData">
                <pr:smNativeData xmlns:pr="smNativeData" xmlns="smNativeData" val="SMDATA_16_B77cXxMAAAAlAAAAZAAAAC0AAAAAAAAAAAAAAAAAAAAAA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VAEAAAAFAAAsLQAAqR0AABAAAAAmAAAACAAAAL8fAAAAAAAAMAAAABQAAAAAAAAAAAD//wAAAQAAAP//AAABAA=="/>
              </a:ext>
            </a:extLst>
          </p:cNvSpPr>
          <p:nvPr>
            <p:ph type="sldImg"/>
          </p:nvPr>
        </p:nvSpPr>
        <p:spPr>
          <a:xfrm>
            <a:off x="215900" y="812800"/>
            <a:ext cx="7127240" cy="4008755"/>
          </a:xfrm>
          <a:prstGeom prst="rect">
            <a:avLst/>
          </a:prstGeom>
        </p:spPr>
        <p:txBody>
          <a:bodyPr vert="horz" wrap="square" lIns="0" tIns="0" rIns="0" bIns="0" numCol="1" spcCol="215900" anchor="ctr">
            <a:prstTxWarp prst="textNoShape">
              <a:avLst/>
            </a:prstTxWarp>
          </a:bodyPr>
          <a:lstStyle/>
          <a:p>
            <a:pPr/>
            <a:r>
              <a:rPr lang="de-de">
                <a:solidFill>
                  <a:srgbClr val="000000"/>
                </a:solidFill>
              </a:rPr>
              <a:t>Click to move the slide</a:t>
            </a:r>
            <a:endParaRPr lang="de-de">
              <a:solidFill>
                <a:srgbClr val="000000"/>
              </a:solidFill>
            </a:endParaRPr>
          </a:p>
        </p:txBody>
      </p:sp>
      <p:sp>
        <p:nvSpPr>
          <p:cNvPr id="3" name="PlaceHolder 2"/>
          <p:cNvSpPr>
            <a:spLocks noGrp="1" noChangeArrowheads="1"/>
            <a:extLst>
              <a:ext uri="smNativeData">
                <pr:smNativeData xmlns:pr="smNativeData" xmlns="smNativeData" val="SMDATA_16_B77cXxMAAAAlAAAAZAAAAA0AAAAAAAAAAAAAAAAAAAAAA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pwQAAD4fAADaKQAA1jwAABAAAAAmAAAACAAAAL8fAAAAAAAAMAAAABQAAAAAAAAAAAD//wAAAQAAAP//AAABAA=="/>
              </a:ext>
            </a:extLst>
          </p:cNvSpPr>
          <p:nvPr>
            <p:ph type="body"/>
          </p:nvPr>
        </p:nvSpPr>
        <p:spPr>
          <a:xfrm>
            <a:off x="756285" y="5078730"/>
            <a:ext cx="6047105" cy="4810760"/>
          </a:xfrm>
          <a:prstGeom prst="rect">
            <a:avLst/>
          </a:prstGeom>
        </p:spPr>
        <p:txBody>
          <a:bodyPr vert="horz" wrap="square" lIns="0" tIns="0" rIns="0" bIns="0" numCol="1" spcCol="215900" anchor="t">
            <a:prstTxWarp prst="textNoShape">
              <a:avLst/>
            </a:prstTxWarp>
          </a:bodyPr>
          <a:lstStyle/>
          <a:p>
            <a:pPr>
              <a:defRPr lang="de-de"/>
            </a:pPr>
            <a:r>
              <a:t>Click to edit the notes format</a:t>
            </a:r>
          </a:p>
        </p:txBody>
      </p:sp>
      <p:sp>
        <p:nvSpPr>
          <p:cNvPr id="4" name="PlaceHolder 3"/>
          <p:cNvSpPr>
            <a:spLocks noGrp="1" noChangeArrowheads="1"/>
            <a:extLst>
              <a:ext uri="smNativeData">
                <pr:smNativeData xmlns:pr="smNativeData" xmlns="smNativeData" val="SMDATA_16_B77cXxMAAAAlAAAAZAAAAA0AAAAAAAAAAAAAAAAAAAAAA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D6V1wQ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AAAAAAAAAAAuFAAASQMAABAAAAAmAAAACAAAAL8fAAAAAAAAMAAAABQAAAAAAAAAAAD//wAAAQAAAP//AAABAA=="/>
              </a:ext>
            </a:extLst>
          </p:cNvSpPr>
          <p:nvPr>
            <p:ph type="hdr"/>
          </p:nvPr>
        </p:nvSpPr>
        <p:spPr>
          <a:xfrm>
            <a:off x="0" y="0"/>
            <a:ext cx="3280410" cy="534035"/>
          </a:xfrm>
          <a:prstGeom prst="rect">
            <a:avLst/>
          </a:prstGeom>
        </p:spPr>
        <p:txBody>
          <a:bodyPr vert="horz" wrap="square" lIns="0" tIns="0" rIns="0" bIns="0" numCol="1" spcCol="215900" anchor="t">
            <a:prstTxWarp prst="textNoShape">
              <a:avLst/>
            </a:prstTxWarp>
          </a:bodyPr>
          <a:lstStyle/>
          <a:p>
            <a:pPr/>
            <a:r>
              <a:rPr lang="de-de" sz="1400">
                <a:latin typeface="Times New Roman" pitchFamily="1" charset="0"/>
                <a:ea typeface="DejaVu Sans" pitchFamily="2" charset="0"/>
                <a:cs typeface="DejaVu Sans" pitchFamily="2" charset="0"/>
              </a:rPr>
              <a:t>&lt;header&gt;</a:t>
            </a:r>
            <a:endParaRPr lang="de-de" sz="1400">
              <a:latin typeface="Times New Roman" pitchFamily="1" charset="0"/>
              <a:ea typeface="DejaVu Sans" pitchFamily="2" charset="0"/>
              <a:cs typeface="DejaVu Sans" pitchFamily="2" charset="0"/>
            </a:endParaRPr>
          </a:p>
        </p:txBody>
      </p:sp>
      <p:sp>
        <p:nvSpPr>
          <p:cNvPr id="5" name="PlaceHolder 4"/>
          <p:cNvSpPr>
            <a:spLocks noGrp="1" noChangeArrowheads="1"/>
            <a:extLst>
              <a:ext uri="smNativeData">
                <pr:smNativeData xmlns:pr="smNativeData" xmlns="smNativeData" val="SMDATA_16_B77cXxMAAAAlAAAAZAAAAA0AAAAAAAAAAAAAAAAAAAAAA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D6V1wQ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UxoAAAAAAACBLgAASQMAABAAAAAmAAAACAAAAL8fAAAAAAAAMAAAABQAAAAAAAAAAAD//wAAAQAAAP//AAABAA=="/>
              </a:ext>
            </a:extLst>
          </p:cNvSpPr>
          <p:nvPr>
            <p:ph type="dt"/>
          </p:nvPr>
        </p:nvSpPr>
        <p:spPr>
          <a:xfrm>
            <a:off x="4279265" y="0"/>
            <a:ext cx="3280410" cy="534035"/>
          </a:xfrm>
          <a:prstGeom prst="rect">
            <a:avLst/>
          </a:prstGeom>
        </p:spPr>
        <p:txBody>
          <a:bodyPr vert="horz" wrap="square" lIns="0" tIns="0" rIns="0" bIns="0" numCol="1" spcCol="215900" anchor="t">
            <a:prstTxWarp prst="textNoShape">
              <a:avLst/>
            </a:prstTxWarp>
          </a:bodyPr>
          <a:lstStyle/>
          <a:p>
            <a:pPr/>
            <a:r>
              <a:rPr lang="de-de" sz="1400">
                <a:latin typeface="Times New Roman" pitchFamily="1" charset="0"/>
                <a:ea typeface="DejaVu Sans" pitchFamily="2" charset="0"/>
                <a:cs typeface="DejaVu Sans" pitchFamily="2" charset="0"/>
              </a:rPr>
              <a:t>&lt;date/time&gt;</a:t>
            </a:r>
            <a:endParaRPr lang="de-de" sz="1400">
              <a:latin typeface="Times New Roman" pitchFamily="1" charset="0"/>
              <a:ea typeface="DejaVu Sans" pitchFamily="2" charset="0"/>
              <a:cs typeface="DejaVu Sans" pitchFamily="2" charset="0"/>
            </a:endParaRPr>
          </a:p>
        </p:txBody>
      </p:sp>
      <p:sp>
        <p:nvSpPr>
          <p:cNvPr id="6" name="PlaceHolder 5"/>
          <p:cNvSpPr>
            <a:spLocks noGrp="1" noChangeArrowheads="1"/>
            <a:extLst>
              <a:ext uri="smNativeData">
                <pr:smNativeData xmlns:pr="smNativeData" xmlns="smNativeData" val="SMDATA_16_B77cXxMAAAAlAAAAZAAAAA0AAAAAAAAAAAAAAAAAAAAAAAAAAAAAAAAC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D6V1wQ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AAAAAHw+AAAuFAAAxUEAABAAAAAmAAAACAAAAL8fAAAAAAAAMAAAABQAAAAAAAAAAAD//wAAAQAAAP//AAABAA=="/>
              </a:ext>
            </a:extLst>
          </p:cNvSpPr>
          <p:nvPr>
            <p:ph type="ftr"/>
          </p:nvPr>
        </p:nvSpPr>
        <p:spPr>
          <a:xfrm>
            <a:off x="0" y="10157460"/>
            <a:ext cx="3280410" cy="534035"/>
          </a:xfrm>
          <a:prstGeom prst="rect">
            <a:avLst/>
          </a:prstGeom>
        </p:spPr>
        <p:txBody>
          <a:bodyPr vert="horz" wrap="square" lIns="0" tIns="0" rIns="0" bIns="0" numCol="1" spcCol="215900" anchor="b">
            <a:prstTxWarp prst="textNoShape">
              <a:avLst/>
            </a:prstTxWarp>
          </a:bodyPr>
          <a:lstStyle/>
          <a:p>
            <a:pPr/>
            <a:r>
              <a:rPr lang="de-de" sz="1400">
                <a:latin typeface="Times New Roman" pitchFamily="1" charset="0"/>
                <a:ea typeface="DejaVu Sans" pitchFamily="2" charset="0"/>
                <a:cs typeface="DejaVu Sans" pitchFamily="2" charset="0"/>
              </a:rPr>
              <a:t>&lt;footer&gt;</a:t>
            </a:r>
            <a:endParaRPr lang="de-de" sz="1400">
              <a:latin typeface="Times New Roman" pitchFamily="1" charset="0"/>
              <a:ea typeface="DejaVu Sans" pitchFamily="2" charset="0"/>
              <a:cs typeface="DejaVu Sans" pitchFamily="2" charset="0"/>
            </a:endParaRPr>
          </a:p>
        </p:txBody>
      </p:sp>
      <p:sp>
        <p:nvSpPr>
          <p:cNvPr id="7" name="PlaceHolder 6"/>
          <p:cNvSpPr>
            <a:spLocks noGrp="1" noChangeArrowheads="1"/>
            <a:extLst>
              <a:ext uri="smNativeData">
                <pr:smNativeData xmlns:pr="smNativeData" xmlns="smNativeData" val="SMDATA_16_B77cXxMAAAAlAAAAZAAAAA0AAAAAAAAAAAAAAAAAAAAAAAAAAAAAAAAC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EFBQU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UxoAAHw+AACBLgAAxUEAABAAAAAmAAAACAAAAL8fAAAAAAAAMAAAABQAAAAAAAAAAAD//wAAAQAAAP//AAABAA=="/>
              </a:ext>
            </a:extLst>
          </p:cNvSpPr>
          <p:nvPr>
            <p:ph type="sldNum"/>
          </p:nvPr>
        </p:nvSpPr>
        <p:spPr>
          <a:xfrm>
            <a:off x="4279265" y="10157460"/>
            <a:ext cx="3280410" cy="534035"/>
          </a:xfrm>
          <a:prstGeom prst="rect">
            <a:avLst/>
          </a:prstGeom>
        </p:spPr>
        <p:txBody>
          <a:bodyPr vert="horz" wrap="square" lIns="0" tIns="0" rIns="0" bIns="0" numCol="1" spcCol="215900" anchor="b">
            <a:prstTxWarp prst="textNoShape">
              <a:avLst/>
            </a:prstTxWarp>
          </a:bodyPr>
          <a:lstStyle/>
          <a:p>
            <a:pPr/>
            <a:fld id="{1A48A078-36F7-1D56-B9F0-C003EEBE4F95}" type="slidenum">
              <a:rPr lang="de-de" sz="1400">
                <a:latin typeface="Times New Roman" pitchFamily="1" charset="0"/>
                <a:ea typeface="DejaVu Sans" pitchFamily="2" charset="0"/>
                <a:cs typeface="DejaVu Sans" pitchFamily="2" charset="0"/>
              </a:rPr>
              <a:t>‹Nr.›</a:t>
            </a:fld>
            <a:endParaRPr lang="de-de" sz="1400">
              <a:latin typeface="Times New Roman" pitchFamily="1" charset="0"/>
              <a:ea typeface="DejaVu Sans" pitchFamily="2" charset="0"/>
              <a:cs typeface="DejaVu Sans" pitchFamily="2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lang="de-de" sz="2000" b="0" i="0" u="none" strike="noStrike" kern="1" spc="0" baseline="0">
        <a:solidFill>
          <a:schemeClr val="tx1"/>
        </a:solidFill>
        <a:effectLst/>
        <a:latin typeface="Basic Sans" pitchFamily="0" charset="0"/>
        <a:ea typeface="Basic Roman" pitchFamily="0" charset="0"/>
        <a:cs typeface="Basic Roman" pitchFamily="0" charset="0"/>
      </a:defRPr>
    </a:lvl1pPr>
    <a:lvl2pPr marL="4572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spc="0" baseline="0">
        <a:solidFill>
          <a:schemeClr val="tx1"/>
        </a:solidFill>
        <a:effectLst/>
        <a:latin typeface="Basic Sans" pitchFamily="0" charset="0"/>
        <a:ea typeface="Basic Roman" pitchFamily="0" charset="0"/>
        <a:cs typeface="Basic Roman" pitchFamily="0" charset="0"/>
      </a:defRPr>
    </a:lvl2pPr>
    <a:lvl3pPr marL="9144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spc="0" baseline="0">
        <a:solidFill>
          <a:schemeClr val="tx1"/>
        </a:solidFill>
        <a:effectLst/>
        <a:latin typeface="Basic Sans" pitchFamily="0" charset="0"/>
        <a:ea typeface="Basic Roman" pitchFamily="0" charset="0"/>
        <a:cs typeface="Basic Roman" pitchFamily="0" charset="0"/>
      </a:defRPr>
    </a:lvl3pPr>
    <a:lvl4pPr marL="13716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spc="0" baseline="0">
        <a:solidFill>
          <a:schemeClr val="tx1"/>
        </a:solidFill>
        <a:effectLst/>
        <a:latin typeface="Basic Sans" pitchFamily="0" charset="0"/>
        <a:ea typeface="Basic Roman" pitchFamily="0" charset="0"/>
        <a:cs typeface="Basic Roman" pitchFamily="0" charset="0"/>
      </a:defRPr>
    </a:lvl4pPr>
    <a:lvl5pPr marL="18288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spc="0" baseline="0">
        <a:solidFill>
          <a:schemeClr val="tx1"/>
        </a:solidFill>
        <a:effectLst/>
        <a:latin typeface="Basic Sans" pitchFamily="0" charset="0"/>
        <a:ea typeface="Basic Roman" pitchFamily="0" charset="0"/>
        <a:cs typeface="Basic Roman" pitchFamily="0" charset="0"/>
      </a:defRPr>
    </a:lvl5pPr>
    <a:lvl6pPr marL="22860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spc="0" baseline="0">
        <a:solidFill>
          <a:schemeClr val="tx1"/>
        </a:solidFill>
        <a:effectLst/>
        <a:latin typeface="Basic Sans" pitchFamily="0" charset="0"/>
        <a:ea typeface="Basic Roman" pitchFamily="0" charset="0"/>
        <a:cs typeface="Basic Roman" pitchFamily="0" charset="0"/>
      </a:defRPr>
    </a:lvl6pPr>
    <a:lvl7pPr marL="27432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spc="0" baseline="0">
        <a:solidFill>
          <a:schemeClr val="tx1"/>
        </a:solidFill>
        <a:effectLst/>
        <a:latin typeface="Basic Sans" pitchFamily="0" charset="0"/>
        <a:ea typeface="Basic Roman" pitchFamily="0" charset="0"/>
        <a:cs typeface="Basic Roman" pitchFamily="0" charset="0"/>
      </a:defRPr>
    </a:lvl7pPr>
    <a:lvl8pPr marL="32004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spc="0" baseline="0">
        <a:solidFill>
          <a:schemeClr val="tx1"/>
        </a:solidFill>
        <a:effectLst/>
        <a:latin typeface="Basic Sans" pitchFamily="0" charset="0"/>
        <a:ea typeface="Basic Roman" pitchFamily="0" charset="0"/>
        <a:cs typeface="Basic Roman" pitchFamily="0" charset="0"/>
      </a:defRPr>
    </a:lvl8pPr>
    <a:lvl9pPr marL="36576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spc="0" baseline="0">
        <a:solidFill>
          <a:schemeClr val="tx1"/>
        </a:solidFill>
        <a:effectLst/>
        <a:latin typeface="Basic Sans" pitchFamily="0" charset="0"/>
        <a:ea typeface="Basic Roman" pitchFamily="0" charset="0"/>
        <a:cs typeface="Basic Roman" pitchFamily="0" charset="0"/>
      </a:defRPr>
    </a:lvl9pPr>
  </p:notesStyle>
</p:notesMaster>
</file>

<file path=ppt/notesSlides/_rels/notesSlide1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notesSlide1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 noChangeArrowheads="1"/>
            <a:extLst>
              <a:ext uri="smNativeData">
                <pr:smNativeData xmlns:pr="smNativeData" xmlns="smNativeData" val="SMDATA_16_B77cXxMAAAAlAAAAZAAAAC0AAAAAAAAAAAAAAAAAAAAAAAAAAAAAAAABAAAAAAAAAAEAAABQAAAAAAAAAAAA4D8AAAAAAADgPwAAAAAAAOA/AAAAAAAA4D8AAAAAAADgPwAAAAAAAOA/AAAAAAAA4D8AAAAAAADgPwAAAAAAAOA/AAAAAAAA4D8CAAAAjAAAAAAAAAAAAAAAA66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Q0BIo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BgQAACYHAABPJgAAchoAABAAAAAmAAAACAAAAAEPAAAAAAAAMAAAABQAAAAAAAAAAAD//wAAAQAAAP//AAABAA=="/>
              </a:ext>
            </a:extLst>
          </p:cNvSpPr>
          <p:nvPr>
            <p:ph type="sldImg"/>
          </p:nvPr>
        </p:nvSpPr>
        <p:spPr>
          <a:xfrm>
            <a:off x="654050" y="1162050"/>
            <a:ext cx="5573395" cy="3136900"/>
          </a:xfrm>
          <a:prstGeom prst="rect">
            <a:avLst/>
          </a:prstGeom>
        </p:spPr>
      </p:sp>
      <p:sp>
        <p:nvSpPr>
          <p:cNvPr id="3" name="PlaceHolder 2"/>
          <p:cNvSpPr>
            <a:spLocks noGrp="1" noChangeArrowheads="1"/>
            <a:extLst>
              <a:ext uri="smNativeData">
                <pr:smNativeData xmlns:pr="smNativeData" xmlns="smNativeData" val="SMDATA_16_B77cXxMAAAAlAAAAZAAAAA0AAAAAkgAAAEkAAACSAAAASQAAAAAAAAAAAAAAAAAAAAEAAABQAAAAAAAAAAAA4D8AAAAAAADgPwAAAAAAAOA/AAAAAAAA4D8AAAAAAADgPwAAAAAAAOA/AAAAAAAA4D8AAAAAAADgPwAAAAAAAOA/AAAAAAAA4D8CAAAAjAAAAAAAAAAAAAAAA66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OOA9I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PAQAAIUbAAAXJgAABzIAABAAAAAmAAAACAAAAL8fAAAAAAAAMAAAABQAAAAAAAAAAAD//wAAAQAAAP//AAABAA=="/>
              </a:ext>
            </a:extLst>
          </p:cNvSpPr>
          <p:nvPr>
            <p:ph type="body"/>
          </p:nvPr>
        </p:nvSpPr>
        <p:spPr>
          <a:xfrm>
            <a:off x="688340" y="4473575"/>
            <a:ext cx="5503545" cy="3658870"/>
          </a:xfrm>
          <a:prstGeom prst="rect">
            <a:avLst/>
          </a:prstGeom>
        </p:spPr>
        <p:txBody>
          <a:bodyPr vert="horz" wrap="square" lIns="92710" tIns="46355" rIns="92710" bIns="46355" numCol="1" spcCol="215900" anchor="t">
            <a:prstTxWarp prst="textNoShape">
              <a:avLst/>
            </a:prstTxWarp>
          </a:bodyPr>
          <a:lstStyle/>
          <a:p>
            <a:pPr>
              <a:defRPr lang="de-de"/>
            </a:pPr>
          </a:p>
        </p:txBody>
      </p:sp>
      <p:sp>
        <p:nvSpPr>
          <p:cNvPr id="4" name="CustomShape 3"/>
          <p:cNvSpPr>
            <a:extLst>
              <a:ext uri="smNativeData">
                <pr:smNativeData xmlns:pr="smNativeData" xmlns="smNativeData" val="SMDATA_16_B77cXxMAAAAlAAAAZAAAAA0AAAAAkAAAAEgAAACQAAAASAAAAAAAAAAAAAAAAAAAAAEAAABQAAAAAAAAAAAA4D8AAAAAAADgPwAAAAAAAOA/AAAAAAAA4D8AAAAAAADgPwAAAAAAAOA/AAAAAAAA4D8AAAAAAADgPwAAAAAAAOA/AAAAAAAA4D8CAAAAjAAAAAAAAAAAAAAAA66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I4D0gM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+xcAAFI2AABRKgAALzkAABAAAAAmAAAACAAAAP//////////MAAAABQAAAAAAAAAAAD//wAAAQAAAP//AAABAA=="/>
              </a:ext>
            </a:extLst>
          </p:cNvSpPr>
          <p:nvPr/>
        </p:nvSpPr>
        <p:spPr>
          <a:xfrm>
            <a:off x="3898265" y="8830310"/>
            <a:ext cx="2980690" cy="465455"/>
          </a:xfrm>
          <a:prstGeom prst="rect">
            <a:avLst/>
          </a:prstGeom>
          <a:noFill/>
          <a:ln>
            <a:noFill/>
          </a:ln>
          <a:effectLst/>
        </p:spPr>
      </p:sp>
    </p:spTree>
  </p:cSld>
  <p:clrMapOvr>
    <a:masterClrMapping/>
  </p:clrMapOvr>
</p:notes>
</file>

<file path=ppt/slideLayouts/_rels/slideLayout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blank" preserve="1">
  <p:cSld name="Blank Slide">
    <p:bg>
      <p:bgPr>
        <a:gradFill flip="none" rotWithShape="0">
          <a:gsLst>
            <a:gs pos="0">
              <a:srgbClr val="C0C0C0"/>
            </a:gs>
            <a:gs pos="50000">
              <a:schemeClr val="bg1"/>
            </a:gs>
            <a:gs pos="100000">
              <a:srgbClr val="C0C0C0"/>
            </a:gs>
          </a:gsLst>
          <a:lin ang="135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x" preserve="1">
  <p:cSld name="Title Slide">
    <p:bg>
      <p:bgPr>
        <a:gradFill flip="none" rotWithShape="0">
          <a:gsLst>
            <a:gs pos="0">
              <a:srgbClr val="C0C0C0"/>
            </a:gs>
            <a:gs pos="50000">
              <a:schemeClr val="bg1"/>
            </a:gs>
            <a:gs pos="100000">
              <a:srgbClr val="C0C0C0"/>
            </a:gs>
          </a:gsLst>
          <a:lin ang="135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 noChangeArrowheads="1"/>
            <a:extLst>
              <a:ext uri="smNativeData">
                <pr:smNativeData xmlns:pr="smNativeData" xmlns="smNativeData" val="SMDATA_16_B77cXxMAAAAlAAAAZAAAAA0AAAAAAAAAAAAAAAAAAAAAAAAAAAAAAAABAAAAAAAAAAEAAABQAAAAAAAAAAAA4D8AAAAAAADgPwAAAAAAAOA/AAAAAAAA4D8AAAAAAADgPwAAAAAAAOA/AAAAAAAA4D8AAAAAAADgPwAAAAAAAOA/AAAAAAAA4D8CAAAAjAAAAAAAAAAAAAAAA66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66vBf///wEAAAAAAAAAAAAAAAAAAAAAAAAAAAAAAAAAAAAAAAAAAAAAAAJ/f38A5+bmA8zMzADAwP8Af39/AAAAAAAAAAAAAAAAAAAAAAAAAAAAIQAAABgAAAAUAAAAwAMAAK8BAAA/RwAAuggAABAAAAAmAAAACAAAADwQAAAAAAAAMAAAABQAAAAAAAAAAAD//wAAAQAAAP//AAABAA=="/>
              </a:ext>
            </a:extLst>
          </p:cNvSpPr>
          <p:nvPr>
            <p:ph type="title"/>
          </p:nvPr>
        </p:nvSpPr>
        <p:spPr/>
        <p:txBody>
          <a:bodyPr vert="horz" wrap="square" lIns="0" tIns="0" rIns="0" bIns="0" numCol="1" spcCol="215900" anchor="ctr">
            <a:prstTxWarp prst="textNoShape">
              <a:avLst/>
            </a:prstTxWarp>
          </a:bodyPr>
          <a:lstStyle/>
          <a:p>
            <a:pPr>
              <a:defRPr lang="de-de"/>
            </a:pPr>
          </a:p>
        </p:txBody>
      </p:sp>
      <p:sp>
        <p:nvSpPr>
          <p:cNvPr id="3" name="PlaceHolder 2"/>
          <p:cNvSpPr>
            <a:spLocks noGrp="1" noChangeArrowheads="1"/>
            <a:extLst>
              <a:ext uri="smNativeData">
                <pr:smNativeData xmlns:pr="smNativeData" xmlns="smNativeData" val="SMDATA_16_B77cXxMAAAAlAAAAZAAAAA0AAAAAAAAAAAAAAAAAAAAAAAAAAAAAAAABAAAAAAAAAAEAAABQAAAAAAAAAAAA4D8AAAAAAADgPwAAAAAAAOA/AAAAAAAA4D8AAAAAAADgPwAAAAAAAOA/AAAAAAAA4D8AAAAAAADgPwAAAAAAAOA/AAAAAAAA4D8CAAAAjAAAAAAAAAAAAAAAA66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66vBf///wEAAAAAAAAAAAAAAAAAAAAAAAAAAAAAAAAAAAAAAAAAAAAAAAJ/f38A5+bmA8zMzADAwP8Af39/AAAAAAAAAAAAAAAAAAAAAAAAAAAAIQAAABgAAAAUAAAAwAMAAAkLAAA/RwAAgCMAABAAAAAmAAAACAAAALyQAAAAAAAAMAAAABQAAAAAAAAAAAD//wAAAQAAAP//AAABAA=="/>
              </a:ext>
            </a:extLst>
          </p:cNvSpPr>
          <p:nvPr>
            <p:ph type="subTitle" idx="1"/>
          </p:nvPr>
        </p:nvSpPr>
        <p:spPr/>
        <p:txBody>
          <a:bodyPr vert="horz" wrap="square" lIns="0" tIns="0" rIns="0" bIns="0" numCol="1" spcCol="215900" anchor="ctr">
            <a:prstTxWarp prst="textNoShape">
              <a:avLst/>
            </a:prstTxWarp>
          </a:bodyPr>
          <a:lstStyle>
            <a:lvl1pPr algn="ctr">
              <a:defRPr lang="de-de"/>
            </a:lvl1pPr>
            <a:lvl2pPr>
              <a:defRPr lang="de-de"/>
            </a:lvl2pPr>
            <a:lvl3pPr>
              <a:defRPr lang="de-de"/>
            </a:lvl3pPr>
            <a:lvl4pPr>
              <a:defRPr lang="de-de"/>
            </a:lvl4pPr>
            <a:lvl5pPr>
              <a:defRPr lang="de-de"/>
            </a:lvl5pPr>
            <a:lvl6pPr>
              <a:defRPr lang="de-de"/>
            </a:lvl6pPr>
            <a:lvl7pPr>
              <a:defRPr lang="de-de"/>
            </a:lvl7pPr>
          </a:lstStyle>
          <a:p>
            <a:pPr>
              <a:defRPr lang="de-de"/>
            </a:pPr>
          </a:p>
        </p:txBody>
      </p:sp>
    </p:spTree>
  </p:cSld>
  <p:clrMapOvr>
    <a:masterClrMapping/>
  </p:clrMapOvr>
</p:sldLayout>
</file>

<file path=ppt/slideLayouts/slideLayout3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obj" preserve="1">
  <p:cSld name="Title, Content">
    <p:bg>
      <p:bgPr>
        <a:gradFill flip="none" rotWithShape="0">
          <a:gsLst>
            <a:gs pos="0">
              <a:srgbClr val="C0C0C0"/>
            </a:gs>
            <a:gs pos="50000">
              <a:schemeClr val="bg1"/>
            </a:gs>
            <a:gs pos="100000">
              <a:srgbClr val="C0C0C0"/>
            </a:gs>
          </a:gsLst>
          <a:lin ang="135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 noChangeArrowheads="1"/>
            <a:extLst>
              <a:ext uri="smNativeData">
                <pr:smNativeData xmlns:pr="smNativeData" xmlns="smNativeData" val="SMDATA_16_B77cXxMAAAAlAAAAZAAAAA0AAAAAAAAAAAAAAAAAAAAAAAAAAAAAAAABAAAAAAAAAAEAAABQAAAAAAAAAAAA4D8AAAAAAADgPwAAAAAAAOA/AAAAAAAA4D8AAAAAAADgPwAAAAAAAOA/AAAAAAAA4D8AAAAAAADgPwAAAAAAAOA/AAAAAAAA4D8CAAAAjAAAAAAAAAAAAAAAA66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66vBf///wEAAAAAAAAAAAAAAAAAAAAAAAAAAAAAAAAAAAAAAAAAAAAAAAJ/f38A5+bmA8zMzADAwP8Af39/AAAAAAAAAAAAAAAAAAAAAAAAAAAAIQAAABgAAAAUAAAAwAMAAK8BAAA/RwAAuggAABAAAAAmAAAACAAAADwQAAAAAAAAMAAAABQAAAAAAAAAAAD//wAAAQAAAP//AAABAA=="/>
              </a:ext>
            </a:extLst>
          </p:cNvSpPr>
          <p:nvPr>
            <p:ph type="title"/>
          </p:nvPr>
        </p:nvSpPr>
        <p:spPr/>
        <p:txBody>
          <a:bodyPr vert="horz" wrap="square" lIns="0" tIns="0" rIns="0" bIns="0" numCol="1" spcCol="215900" anchor="ctr">
            <a:prstTxWarp prst="textNoShape">
              <a:avLst/>
            </a:prstTxWarp>
          </a:bodyPr>
          <a:lstStyle/>
          <a:p>
            <a:pPr>
              <a:defRPr lang="de-de"/>
            </a:pPr>
          </a:p>
        </p:txBody>
      </p:sp>
      <p:sp>
        <p:nvSpPr>
          <p:cNvPr id="3" name="PlaceHolder 2"/>
          <p:cNvSpPr>
            <a:spLocks noGrp="1" noChangeArrowheads="1"/>
            <a:extLst>
              <a:ext uri="smNativeData">
                <pr:smNativeData xmlns:pr="smNativeData" xmlns="smNativeData" val="SMDATA_16_B77cXxMAAAAlAAAAZAAAAA0AAAAAAAAAAAAAAAAAAAAAAAAAAAAAAAAAAAAAAAAAAAEAAABQAAAAAAAAAAAA4D8AAAAAAADgPwAAAAAAAOA/AAAAAAAA4D8AAAAAAADgPwAAAAAAAOA/AAAAAAAA4D8AAAAAAADgPwAAAAAAAOA/AAAAAAAA4D8CAAAAjAAAAAAAAAAAAAAAA66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66vBf///wEAAAAAAAAAAAAAAAAAAAAAAAAAAAAAAAAAAAAAAAAAAAAAAAJ/f38A5+bmA8zMzADAwP8Af39/AAAAAAAAAAAAAAAAAAAAAAAAAAAAIQAAABgAAAAUAAAAwAMAAAkLAAA/RwAAgCMAABAAAAAmAAAACAAAADwQAAAAAAAAMAAAABQAAAAAAAAAAAD//wAAAQAAAP//AAABAA=="/>
              </a:ext>
            </a:extLst>
          </p:cNvSpPr>
          <p:nvPr>
            <p:ph idx="1"/>
          </p:nvPr>
        </p:nvSpPr>
        <p:spPr/>
        <p:txBody>
          <a:bodyPr vert="horz" wrap="square" lIns="0" tIns="0" rIns="0" bIns="0" numCol="1" spcCol="215900" anchor="t">
            <a:prstTxWarp prst="textNoShape">
              <a:avLst/>
            </a:prstTxWarp>
          </a:bodyPr>
          <a:lstStyle/>
          <a:p>
            <a:pPr>
              <a:defRPr lang="de-de"/>
            </a:pPr>
          </a:p>
        </p:txBody>
      </p:sp>
    </p:spTree>
  </p:cSld>
  <p:clrMapOvr>
    <a:masterClrMapping/>
  </p:clrMapOvr>
</p:sldLayout>
</file>

<file path=ppt/slideLayouts/slideLayout4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Obj" preserve="1">
  <p:cSld name="Title, 2 Content">
    <p:bg>
      <p:bgPr>
        <a:gradFill flip="none" rotWithShape="0">
          <a:gsLst>
            <a:gs pos="0">
              <a:srgbClr val="C0C0C0"/>
            </a:gs>
            <a:gs pos="50000">
              <a:schemeClr val="bg1"/>
            </a:gs>
            <a:gs pos="100000">
              <a:srgbClr val="C0C0C0"/>
            </a:gs>
          </a:gsLst>
          <a:lin ang="135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 noChangeArrowheads="1"/>
            <a:extLst>
              <a:ext uri="smNativeData">
                <pr:smNativeData xmlns:pr="smNativeData" xmlns="smNativeData" val="SMDATA_16_B77cXxMAAAAlAAAAZAAAAA0AAAAAAAAAAAAAAAAAAAAAAAAAAAAAAAABAAAAAAAAAAEAAABQAAAAAAAAAAAA4D8AAAAAAADgPwAAAAAAAOA/AAAAAAAA4D8AAAAAAADgPwAAAAAAAOA/AAAAAAAA4D8AAAAAAADgPwAAAAAAAOA/AAAAAAAA4D8CAAAAjAAAAAAAAAAAAAAAA66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66vBf///wEAAAAAAAAAAAAAAAAAAAAAAAAAAAAAAAAAAAAAAAAAAAAAAAJ/f38A5+bmA8zMzADAwP8Af39/AAAAAAAAAAAAAAAAAAAAAAAAAAAAIQAAABgAAAAUAAAAwAMAAK8BAAA/RwAAuggAABAAAAAmAAAACAAAADwQAAAAAAAAMAAAABQAAAAAAAAAAAD//wAAAQAAAP//AAABAA=="/>
              </a:ext>
            </a:extLst>
          </p:cNvSpPr>
          <p:nvPr>
            <p:ph type="title"/>
          </p:nvPr>
        </p:nvSpPr>
        <p:spPr/>
        <p:txBody>
          <a:bodyPr vert="horz" wrap="square" lIns="0" tIns="0" rIns="0" bIns="0" numCol="1" spcCol="215900" anchor="ctr">
            <a:prstTxWarp prst="textNoShape">
              <a:avLst/>
            </a:prstTxWarp>
          </a:bodyPr>
          <a:lstStyle/>
          <a:p>
            <a:pPr>
              <a:defRPr lang="de-de"/>
            </a:pPr>
          </a:p>
        </p:txBody>
      </p:sp>
      <p:sp>
        <p:nvSpPr>
          <p:cNvPr id="3" name="PlaceHolder 2"/>
          <p:cNvSpPr>
            <a:spLocks noGrp="1" noChangeArrowheads="1"/>
            <a:extLst>
              <a:ext uri="smNativeData">
                <pr:smNativeData xmlns:pr="smNativeData" xmlns="smNativeData" val="SMDATA_16_B77cXxMAAAAlAAAAZAAAAA0AAAAAAAAAAAAAAAAAAAAAAAAAAAAAAAAAAAAAAAAAAAEAAABQAAAAAAAAAAAA4D8AAAAAAADgPwAAAAAAAOA/AAAAAAAA4D8AAAAAAADgPwAAAAAAAOA/AAAAAAAA4D8AAAAAAADgPwAAAAAAAOA/AAAAAAAA4D8CAAAAjAAAAAAAAAAAAAAAA66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66vBf///wEAAAAAAAAAAAAAAAAAAAAAAAAAAAAAAAAAAAAAAAAAAAAAAAJ/f38A5+bmA8zMzADAwP8Af39/AAAAAAAAAAAAAAAAAAAAAAAAAAAAIQAAABgAAAAUAAAAwAMAAN8JAACwJAAAViIAABAAAAAmAAAACAAAAD0QAAAAAAAAMAAAABQAAAAAAAAAAAD//wAAAQAAAP//AAABAA=="/>
              </a:ext>
            </a:extLst>
          </p:cNvSpPr>
          <p:nvPr>
            <p:ph idx="1"/>
          </p:nvPr>
        </p:nvSpPr>
        <p:spPr>
          <a:xfrm>
            <a:off x="609600" y="1604645"/>
            <a:ext cx="5354320" cy="3977005"/>
          </a:xfrm>
        </p:spPr>
        <p:txBody>
          <a:bodyPr vert="horz" wrap="square" lIns="0" tIns="0" rIns="0" bIns="0" numCol="1" spcCol="215900" anchor="t">
            <a:prstTxWarp prst="textNoShape">
              <a:avLst/>
            </a:prstTxWarp>
          </a:bodyPr>
          <a:lstStyle/>
          <a:p>
            <a:pPr>
              <a:defRPr lang="de-de"/>
            </a:pPr>
          </a:p>
        </p:txBody>
      </p:sp>
      <p:sp>
        <p:nvSpPr>
          <p:cNvPr id="4" name="PlaceHolder 3"/>
          <p:cNvSpPr>
            <a:spLocks noGrp="1" noChangeArrowheads="1"/>
            <a:extLst>
              <a:ext uri="smNativeData">
                <pr:smNativeData xmlns:pr="smNativeData" xmlns="smNativeData" val="SMDATA_16_B77cXxMAAAAlAAAAZAAAAA0AAAAAAAAAAAAAAAAAAAAAAAAAAAAAAAAAAAAAAAAAAAEAAABQAAAAAAAAAAAA4D8AAAAAAADgPwAAAAAAAOA/AAAAAAAA4D8AAAAAAADgPwAAAAAAAOA/AAAAAAAA4D8AAAAAAADgPwAAAAAAAOA/AAAAAAAA4D8CAAAAjAAAAAAAAAAAAAAAA66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66vBf///wEAAAAAAAAAAAAAAAAAAAAAAAAAAAAAAAAAAAAAAAAAAAAAAAJ/f38A5+bmA8zMzADAwP8Af39/AAAAAAAAAAAAAAAAAAAAAAAAAAAAIQAAABgAAAAUAAAAViYAAN8JAABGRwAAViIAABAAAAAmAAAACAAAAD0QAAAAAAAAMAAAABQAAAAAAAAAAAD//wAAAQAAAP//AAABAA=="/>
              </a:ext>
            </a:extLst>
          </p:cNvSpPr>
          <p:nvPr>
            <p:ph idx="1"/>
          </p:nvPr>
        </p:nvSpPr>
        <p:spPr>
          <a:xfrm>
            <a:off x="6231890" y="1604645"/>
            <a:ext cx="5354320" cy="3977005"/>
          </a:xfrm>
        </p:spPr>
        <p:txBody>
          <a:bodyPr vert="horz" wrap="square" lIns="0" tIns="0" rIns="0" bIns="0" numCol="1" spcCol="215900" anchor="t">
            <a:prstTxWarp prst="textNoShape">
              <a:avLst/>
            </a:prstTxWarp>
          </a:bodyPr>
          <a:lstStyle/>
          <a:p>
            <a:pPr>
              <a:defRPr lang="de-de"/>
            </a:pPr>
          </a:p>
        </p:txBody>
      </p:sp>
    </p:spTree>
  </p:cSld>
  <p:clrMapOvr>
    <a:masterClrMapping/>
  </p:clrMapOvr>
</p:sldLayout>
</file>

<file path=ppt/slideLayouts/slideLayout5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Only" preserve="1">
  <p:cSld name="Title Only">
    <p:bg>
      <p:bgPr>
        <a:gradFill flip="none" rotWithShape="0">
          <a:gsLst>
            <a:gs pos="0">
              <a:srgbClr val="C0C0C0"/>
            </a:gs>
            <a:gs pos="50000">
              <a:schemeClr val="bg1"/>
            </a:gs>
            <a:gs pos="100000">
              <a:srgbClr val="C0C0C0"/>
            </a:gs>
          </a:gsLst>
          <a:lin ang="135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 noChangeArrowheads="1"/>
            <a:extLst>
              <a:ext uri="smNativeData">
                <pr:smNativeData xmlns:pr="smNativeData" xmlns="smNativeData" val="SMDATA_16_B77cXxMAAAAlAAAAZAAAAA0AAAAAAAAAAAAAAAAAAAAAAAAAAAAAAAABAAAAAAAAAAEAAABQAAAAAAAAAAAA4D8AAAAAAADgPwAAAAAAAOA/AAAAAAAA4D8AAAAAAADgPwAAAAAAAOA/AAAAAAAA4D8AAAAAAADgPwAAAAAAAOA/AAAAAAAA4D8CAAAAjAAAAAAAAAAAAAAAA66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66vBf///wEAAAAAAAAAAAAAAAAAAAAAAAAAAAAAAAAAAAAAAAAAAAAAAAJ/f38A5+bmA8zMzADAwP8Af39/AAAAAAAAAAAAAAAAAAAAAAAAAAAAIQAAABgAAAAUAAAAwAMAAK8BAAA/RwAAuggAABAAAAAmAAAACAAAADwQAAAAAAAAMAAAABQAAAAAAAAAAAD//wAAAQAAAP//AAABAA=="/>
              </a:ext>
            </a:extLst>
          </p:cNvSpPr>
          <p:nvPr>
            <p:ph type="title"/>
          </p:nvPr>
        </p:nvSpPr>
        <p:spPr/>
        <p:txBody>
          <a:bodyPr vert="horz" wrap="square" lIns="0" tIns="0" rIns="0" bIns="0" numCol="1" spcCol="215900" anchor="ctr">
            <a:prstTxWarp prst="textNoShape">
              <a:avLst/>
            </a:prstTxWarp>
          </a:bodyPr>
          <a:lstStyle/>
          <a:p>
            <a:pPr>
              <a:defRPr lang="de-de"/>
            </a:pPr>
          </a:p>
        </p:txBody>
      </p:sp>
    </p:spTree>
  </p:cSld>
  <p:clrMapOvr>
    <a:masterClrMapping/>
  </p:clrMapOvr>
</p:sldLayout>
</file>

<file path=ppt/slideLayouts/slideLayout6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objOnly" preserve="1">
  <p:cSld name="Centered Text">
    <p:bg>
      <p:bgPr>
        <a:gradFill flip="none" rotWithShape="0">
          <a:gsLst>
            <a:gs pos="0">
              <a:srgbClr val="C0C0C0"/>
            </a:gs>
            <a:gs pos="50000">
              <a:schemeClr val="bg1"/>
            </a:gs>
            <a:gs pos="100000">
              <a:srgbClr val="C0C0C0"/>
            </a:gs>
          </a:gsLst>
          <a:lin ang="135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 noChangeArrowheads="1"/>
            <a:extLst>
              <a:ext uri="smNativeData">
                <pr:smNativeData xmlns:pr="smNativeData" xmlns="smNativeData" val="SMDATA_16_B77cXxMAAAAlAAAAZAAAAA0AAAAAAAAAAAAAAAAAAAAAAAAAAAAAAAABAAAAAAAAAAEAAABQAAAAAAAAAAAA4D8AAAAAAADgPwAAAAAAAOA/AAAAAAAA4D8AAAAAAADgPwAAAAAAAOA/AAAAAAAA4D8AAAAAAADgPwAAAAAAAOA/AAAAAAAA4D8CAAAAjAAAAAAAAAAAAAAAA66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66vBf///wEAAAAAAAAAAAAAAAAAAAAAAAAAAAAAAAAAAAAAAAAAAAAAAAJ/f38A5+bmA8zMzADAwP8Af39/AAAAAAAAAAAAAAAAAAAAAAAAAAAAIQAAABgAAAAUAAAAwAMAAK8BAAA/RwAAViIAABAAAAAmAAAACAAAAL2QAAAAAAAAMAAAABQAAAAAAAAAAAD//wAAAQAAAP//AAABAA=="/>
              </a:ext>
            </a:extLst>
          </p:cNvSpPr>
          <p:nvPr>
            <p:ph type="subTitle" idx="1"/>
          </p:nvPr>
        </p:nvSpPr>
        <p:spPr>
          <a:xfrm>
            <a:off x="609600" y="273685"/>
            <a:ext cx="10972165" cy="5307965"/>
          </a:xfrm>
        </p:spPr>
        <p:txBody>
          <a:bodyPr vert="horz" wrap="square" lIns="0" tIns="0" rIns="0" bIns="0" numCol="1" spcCol="215900" anchor="ctr">
            <a:prstTxWarp prst="textNoShape">
              <a:avLst/>
            </a:prstTxWarp>
          </a:bodyPr>
          <a:lstStyle>
            <a:lvl1pPr algn="ctr">
              <a:defRPr lang="de-de"/>
            </a:lvl1pPr>
            <a:lvl2pPr>
              <a:defRPr lang="de-de"/>
            </a:lvl2pPr>
            <a:lvl3pPr>
              <a:defRPr lang="de-de"/>
            </a:lvl3pPr>
            <a:lvl4pPr>
              <a:defRPr lang="de-de"/>
            </a:lvl4pPr>
            <a:lvl5pPr>
              <a:defRPr lang="de-de"/>
            </a:lvl5pPr>
            <a:lvl6pPr>
              <a:defRPr lang="de-de"/>
            </a:lvl6pPr>
            <a:lvl7pPr>
              <a:defRPr lang="de-de"/>
            </a:lvl7pPr>
          </a:lstStyle>
          <a:p>
            <a:pPr>
              <a:defRPr lang="de-de"/>
            </a:pPr>
          </a:p>
        </p:txBody>
      </p:sp>
    </p:spTree>
  </p:cSld>
  <p:clrMapOvr>
    <a:masterClrMapping/>
  </p:clrMapOvr>
</p:sldLayout>
</file>

<file path=ppt/slideLayouts/slideLayout7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ObjAndObj" preserve="1">
  <p:cSld name="Title, 2 Content and Content">
    <p:bg>
      <p:bgPr>
        <a:gradFill flip="none" rotWithShape="0">
          <a:gsLst>
            <a:gs pos="0">
              <a:srgbClr val="C0C0C0"/>
            </a:gs>
            <a:gs pos="50000">
              <a:schemeClr val="bg1"/>
            </a:gs>
            <a:gs pos="100000">
              <a:srgbClr val="C0C0C0"/>
            </a:gs>
          </a:gsLst>
          <a:lin ang="135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 noChangeArrowheads="1"/>
            <a:extLst>
              <a:ext uri="smNativeData">
                <pr:smNativeData xmlns:pr="smNativeData" xmlns="smNativeData" val="SMDATA_16_B77cXxMAAAAlAAAAZAAAAA0AAAAAAAAAAAAAAAAAAAAAAAAAAAAAAAABAAAAAAAAAAEAAABQAAAAAAAAAAAA4D8AAAAAAADgPwAAAAAAAOA/AAAAAAAA4D8AAAAAAADgPwAAAAAAAOA/AAAAAAAA4D8AAAAAAADgPwAAAAAAAOA/AAAAAAAA4D8CAAAAjAAAAAAAAAAAAAAAA66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66vBf///wEAAAAAAAAAAAAAAAAAAAAAAAAAAAAAAAAAAAAAAAAAAAAAAAJ/f38A5+bmA8zMzADAwP8Af39/AAAAAAAAAAAAAAAAAAAAAAAAAAAAIQAAABgAAAAUAAAAwAMAAK8BAAA/RwAAuggAABAAAAAmAAAACAAAADwQAAAAAAAAMAAAABQAAAAAAAAAAAD//wAAAQAAAP//AAABAA=="/>
              </a:ext>
            </a:extLst>
          </p:cNvSpPr>
          <p:nvPr>
            <p:ph type="title"/>
          </p:nvPr>
        </p:nvSpPr>
        <p:spPr/>
        <p:txBody>
          <a:bodyPr vert="horz" wrap="square" lIns="0" tIns="0" rIns="0" bIns="0" numCol="1" spcCol="215900" anchor="ctr">
            <a:prstTxWarp prst="textNoShape">
              <a:avLst/>
            </a:prstTxWarp>
          </a:bodyPr>
          <a:lstStyle/>
          <a:p>
            <a:pPr>
              <a:defRPr lang="de-de"/>
            </a:pPr>
          </a:p>
        </p:txBody>
      </p:sp>
      <p:sp>
        <p:nvSpPr>
          <p:cNvPr id="3" name="PlaceHolder 2"/>
          <p:cNvSpPr>
            <a:spLocks noGrp="1" noChangeArrowheads="1"/>
            <a:extLst>
              <a:ext uri="smNativeData">
                <pr:smNativeData xmlns:pr="smNativeData" xmlns="smNativeData" val="SMDATA_16_B77cXxMAAAAlAAAAZAAAAA0AAAAAAAAAAAAAAAAAAAAAAAAAAAAAAAAAAAAAAAAAAAEAAABQAAAAAAAAAAAA4D8AAAAAAADgPwAAAAAAAOA/AAAAAAAA4D8AAAAAAADgPwAAAAAAAOA/AAAAAAAA4D8AAAAAAADgPwAAAAAAAOA/AAAAAAAA4D8CAAAAjAAAAAAAAAAAAAAAA66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66vBf///wEAAAAAAAAAAAAAAAAAAAAAAAAAAAAAAAAAAAAAAAAAAAAAAAJ/f38A5+bmA8zMzADAwP8Af39/AAAAAAAAAAAAAAAAAAAAAAAAAAAAIQAAABgAAAAUAAAAwAMAAN8JAACwJAAAihUAABAAAAAmAAAACAAAAD0QAAAAAAAAMAAAABQAAAAAAAAAAAD//wAAAQAAAP//AAABAA=="/>
              </a:ext>
            </a:extLst>
          </p:cNvSpPr>
          <p:nvPr>
            <p:ph idx="1"/>
          </p:nvPr>
        </p:nvSpPr>
        <p:spPr>
          <a:xfrm>
            <a:off x="609600" y="1604645"/>
            <a:ext cx="5354320" cy="1896745"/>
          </a:xfrm>
        </p:spPr>
        <p:txBody>
          <a:bodyPr vert="horz" wrap="square" lIns="0" tIns="0" rIns="0" bIns="0" numCol="1" spcCol="215900" anchor="t">
            <a:prstTxWarp prst="textNoShape">
              <a:avLst/>
            </a:prstTxWarp>
          </a:bodyPr>
          <a:lstStyle/>
          <a:p>
            <a:pPr>
              <a:defRPr lang="de-de"/>
            </a:pPr>
          </a:p>
        </p:txBody>
      </p:sp>
      <p:sp>
        <p:nvSpPr>
          <p:cNvPr id="4" name="PlaceHolder 3"/>
          <p:cNvSpPr>
            <a:spLocks noGrp="1" noChangeArrowheads="1"/>
            <a:extLst>
              <a:ext uri="smNativeData">
                <pr:smNativeData xmlns:pr="smNativeData" xmlns="smNativeData" val="SMDATA_16_B77cXxMAAAAlAAAAZAAAAA0AAAAAAAAAAAAAAAAAAAAAAAAAAAAAAAAAAAAAAAAAAAEAAABQAAAAAAAAAAAA4D8AAAAAAADgPwAAAAAAAOA/AAAAAAAA4D8AAAAAAADgPwAAAAAAAOA/AAAAAAAA4D8AAAAAAADgPwAAAAAAAOA/AAAAAAAA4D8CAAAAjAAAAAAAAAAAAAAAA66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66vBf///wEAAAAAAAAAAAAAAAAAAAAAAAAAAAAAAAAAAAAAAAAAAAAAAAJ/f38A5+bmA8zMzADAwP8Af39/AAAAAAAAAAAAAAAAAAAAAAAAAAAAIQAAABgAAAAUAAAAViYAAN8JAABGRwAAViIAABAAAAAmAAAACAAAAD0QAAAAAAAAMAAAABQAAAAAAAAAAAD//wAAAQAAAP//AAABAA=="/>
              </a:ext>
            </a:extLst>
          </p:cNvSpPr>
          <p:nvPr>
            <p:ph idx="1"/>
          </p:nvPr>
        </p:nvSpPr>
        <p:spPr>
          <a:xfrm>
            <a:off x="6231890" y="1604645"/>
            <a:ext cx="5354320" cy="3977005"/>
          </a:xfrm>
        </p:spPr>
        <p:txBody>
          <a:bodyPr vert="horz" wrap="square" lIns="0" tIns="0" rIns="0" bIns="0" numCol="1" spcCol="215900" anchor="t">
            <a:prstTxWarp prst="textNoShape">
              <a:avLst/>
            </a:prstTxWarp>
          </a:bodyPr>
          <a:lstStyle/>
          <a:p>
            <a:pPr>
              <a:defRPr lang="de-de"/>
            </a:pPr>
          </a:p>
        </p:txBody>
      </p:sp>
      <p:sp>
        <p:nvSpPr>
          <p:cNvPr id="5" name="PlaceHolder 4"/>
          <p:cNvSpPr>
            <a:spLocks noGrp="1" noChangeArrowheads="1"/>
            <a:extLst>
              <a:ext uri="smNativeData">
                <pr:smNativeData xmlns:pr="smNativeData" xmlns="smNativeData" val="SMDATA_16_B77cXxMAAAAlAAAAZAAAAA0AAAAAAAAAAAAAAAAAAAAAAAAAAAAAAAAAAAAAAAAAAAEAAABQAAAAAAAAAAAA4D8AAAAAAADgPwAAAAAAAOA/AAAAAAAA4D8AAAAAAADgPwAAAAAAAOA/AAAAAAAA4D8AAAAAAADgPwAAAAAAAOA/AAAAAAAA4D8CAAAAjAAAAAAAAAAAAAAAA66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66vBf///wEAAAAAAAAAAAAAAAAAAAAAAAAAAAAAAAAAAAAAAAAAAAAAAAJ/f38A5+bmA8zMzADAwP8Af39/AAAAAAAAAAAAAAAAAAAAAAAAAAAAIQAAABgAAAAUAAAAwAMAAKcWAACwJAAAUiIAABAAAAAmAAAACAAAAD0QAAAAAAAAMAAAABQAAAAAAAAAAAD//wAAAQAAAP//AAABAA=="/>
              </a:ext>
            </a:extLst>
          </p:cNvSpPr>
          <p:nvPr>
            <p:ph idx="1"/>
          </p:nvPr>
        </p:nvSpPr>
        <p:spPr>
          <a:xfrm>
            <a:off x="609600" y="3682365"/>
            <a:ext cx="5354320" cy="1896745"/>
          </a:xfrm>
        </p:spPr>
        <p:txBody>
          <a:bodyPr vert="horz" wrap="square" lIns="0" tIns="0" rIns="0" bIns="0" numCol="1" spcCol="215900" anchor="t">
            <a:prstTxWarp prst="textNoShape">
              <a:avLst/>
            </a:prstTxWarp>
          </a:bodyPr>
          <a:lstStyle/>
          <a:p>
            <a:pPr>
              <a:defRPr lang="de-de"/>
            </a:pPr>
          </a:p>
        </p:txBody>
      </p:sp>
    </p:spTree>
  </p:cSld>
  <p:clrMapOvr>
    <a:masterClrMapping/>
  </p:clrMapOvr>
</p:sldLayout>
</file>

<file path=ppt/slideLayouts/slideLayout8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objAndTwoObj" preserve="1">
  <p:cSld name="Title Content and 2 Content">
    <p:bg>
      <p:bgPr>
        <a:gradFill flip="none" rotWithShape="0">
          <a:gsLst>
            <a:gs pos="0">
              <a:srgbClr val="C0C0C0"/>
            </a:gs>
            <a:gs pos="50000">
              <a:schemeClr val="bg1"/>
            </a:gs>
            <a:gs pos="100000">
              <a:srgbClr val="C0C0C0"/>
            </a:gs>
          </a:gsLst>
          <a:lin ang="135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 noChangeArrowheads="1"/>
            <a:extLst>
              <a:ext uri="smNativeData">
                <pr:smNativeData xmlns:pr="smNativeData" xmlns="smNativeData" val="SMDATA_16_B77cXxMAAAAlAAAAZAAAAA0AAAAAAAAAAAAAAAAAAAAAAAAAAAAAAAABAAAAAAAAAAEAAABQAAAAAAAAAAAA4D8AAAAAAADgPwAAAAAAAOA/AAAAAAAA4D8AAAAAAADgPwAAAAAAAOA/AAAAAAAA4D8AAAAAAADgPwAAAAAAAOA/AAAAAAAA4D8CAAAAjAAAAAAAAAAAAAAAA66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66vBf///wEAAAAAAAAAAAAAAAAAAAAAAAAAAAAAAAAAAAAAAAAAAAAAAAJ/f38A5+bmA8zMzADAwP8Af39/AAAAAAAAAAAAAAAAAAAAAAAAAAAAIQAAABgAAAAUAAAAwAMAAK8BAAA/RwAAuggAABAAAAAmAAAACAAAADwQAAAAAAAAMAAAABQAAAAAAAAAAAD//wAAAQAAAP//AAABAA=="/>
              </a:ext>
            </a:extLst>
          </p:cNvSpPr>
          <p:nvPr>
            <p:ph type="title"/>
          </p:nvPr>
        </p:nvSpPr>
        <p:spPr/>
        <p:txBody>
          <a:bodyPr vert="horz" wrap="square" lIns="0" tIns="0" rIns="0" bIns="0" numCol="1" spcCol="215900" anchor="ctr">
            <a:prstTxWarp prst="textNoShape">
              <a:avLst/>
            </a:prstTxWarp>
          </a:bodyPr>
          <a:lstStyle/>
          <a:p>
            <a:pPr>
              <a:defRPr lang="de-de"/>
            </a:pPr>
          </a:p>
        </p:txBody>
      </p:sp>
      <p:sp>
        <p:nvSpPr>
          <p:cNvPr id="3" name="PlaceHolder 2"/>
          <p:cNvSpPr>
            <a:spLocks noGrp="1" noChangeArrowheads="1"/>
            <a:extLst>
              <a:ext uri="smNativeData">
                <pr:smNativeData xmlns:pr="smNativeData" xmlns="smNativeData" val="SMDATA_16_B77cXxMAAAAlAAAAZAAAAA0AAAAAAAAAAAAAAAAAAAAAAAAAAAAAAAAAAAAAAAAAAAEAAABQAAAAAAAAAAAA4D8AAAAAAADgPwAAAAAAAOA/AAAAAAAA4D8AAAAAAADgPwAAAAAAAOA/AAAAAAAA4D8AAAAAAADgPwAAAAAAAOA/AAAAAAAA4D8CAAAAjAAAAAAAAAAAAAAAA66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66vBf///wEAAAAAAAAAAAAAAAAAAAAAAAAAAAAAAAAAAAAAAAAAAAAAAAJ/f38A5+bmA8zMzADAwP8Af39/AAAAAAAAAAAAAAAAAAAAAAAAAAAAIQAAABgAAAAUAAAAwAMAAN8JAACwJAAAViIAABAAAAAmAAAACAAAAD0QAAAAAAAAMAAAABQAAAAAAAAAAAD//wAAAQAAAP//AAABAA=="/>
              </a:ext>
            </a:extLst>
          </p:cNvSpPr>
          <p:nvPr>
            <p:ph idx="1"/>
          </p:nvPr>
        </p:nvSpPr>
        <p:spPr>
          <a:xfrm>
            <a:off x="609600" y="1604645"/>
            <a:ext cx="5354320" cy="3977005"/>
          </a:xfrm>
        </p:spPr>
        <p:txBody>
          <a:bodyPr vert="horz" wrap="square" lIns="0" tIns="0" rIns="0" bIns="0" numCol="1" spcCol="215900" anchor="t">
            <a:prstTxWarp prst="textNoShape">
              <a:avLst/>
            </a:prstTxWarp>
          </a:bodyPr>
          <a:lstStyle/>
          <a:p>
            <a:pPr>
              <a:defRPr lang="de-de"/>
            </a:pPr>
          </a:p>
        </p:txBody>
      </p:sp>
      <p:sp>
        <p:nvSpPr>
          <p:cNvPr id="4" name="PlaceHolder 3"/>
          <p:cNvSpPr>
            <a:spLocks noGrp="1" noChangeArrowheads="1"/>
            <a:extLst>
              <a:ext uri="smNativeData">
                <pr:smNativeData xmlns:pr="smNativeData" xmlns="smNativeData" val="SMDATA_16_B77cXxMAAAAlAAAAZAAAAA0AAAAAAAAAAAAAAAAAAAAAAAAAAAAAAAAAAAAAAAAAAAEAAABQAAAAAAAAAAAA4D8AAAAAAADgPwAAAAAAAOA/AAAAAAAA4D8AAAAAAADgPwAAAAAAAOA/AAAAAAAA4D8AAAAAAADgPwAAAAAAAOA/AAAAAAAA4D8CAAAAjAAAAAAAAAAAAAAAA66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66vBf///wEAAAAAAAAAAAAAAAAAAAAAAAAAAAAAAAAAAAAAAAAAAAAAAAJ/f38A5+bmA8zMzADAwP8Af39/AAAAAAAAAAAAAAAAAAAAAAAAAAAAIQAAABgAAAAUAAAAViYAAN8JAABGRwAAihUAABAAAAAmAAAACAAAAD0QAAAAAAAAMAAAABQAAAAAAAAAAAD//wAAAQAAAP//AAABAA=="/>
              </a:ext>
            </a:extLst>
          </p:cNvSpPr>
          <p:nvPr>
            <p:ph idx="1"/>
          </p:nvPr>
        </p:nvSpPr>
        <p:spPr>
          <a:xfrm>
            <a:off x="6231890" y="1604645"/>
            <a:ext cx="5354320" cy="1896745"/>
          </a:xfrm>
        </p:spPr>
        <p:txBody>
          <a:bodyPr vert="horz" wrap="square" lIns="0" tIns="0" rIns="0" bIns="0" numCol="1" spcCol="215900" anchor="t">
            <a:prstTxWarp prst="textNoShape">
              <a:avLst/>
            </a:prstTxWarp>
          </a:bodyPr>
          <a:lstStyle/>
          <a:p>
            <a:pPr>
              <a:defRPr lang="de-de"/>
            </a:pPr>
          </a:p>
        </p:txBody>
      </p:sp>
      <p:sp>
        <p:nvSpPr>
          <p:cNvPr id="5" name="PlaceHolder 4"/>
          <p:cNvSpPr>
            <a:spLocks noGrp="1" noChangeArrowheads="1"/>
            <a:extLst>
              <a:ext uri="smNativeData">
                <pr:smNativeData xmlns:pr="smNativeData" xmlns="smNativeData" val="SMDATA_16_B77cXxMAAAAlAAAAZAAAAA0AAAAAAAAAAAAAAAAAAAAAAAAAAAAAAAAAAAAAAAAAAAEAAABQAAAAAAAAAAAA4D8AAAAAAADgPwAAAAAAAOA/AAAAAAAA4D8AAAAAAADgPwAAAAAAAOA/AAAAAAAA4D8AAAAAAADgPwAAAAAAAOA/AAAAAAAA4D8CAAAAjAAAAAAAAAAAAAAAA66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66vBf///wEAAAAAAAAAAAAAAAAAAAAAAAAAAAAAAAAAAAAAAAAAAAAAAAJ/f38A5+bmA8zMzADAwP8Af39/AAAAAAAAAAAAAAAAAAAAAAAAAAAAIQAAABgAAAAUAAAAViYAAKcWAABGRwAAUiIAABAAAAAmAAAACAAAAD0QAAAAAAAAMAAAABQAAAAAAAAAAAD//wAAAQAAAP//AAABAA=="/>
              </a:ext>
            </a:extLst>
          </p:cNvSpPr>
          <p:nvPr>
            <p:ph idx="1"/>
          </p:nvPr>
        </p:nvSpPr>
        <p:spPr>
          <a:xfrm>
            <a:off x="6231890" y="3682365"/>
            <a:ext cx="5354320" cy="1896745"/>
          </a:xfrm>
        </p:spPr>
        <p:txBody>
          <a:bodyPr vert="horz" wrap="square" lIns="0" tIns="0" rIns="0" bIns="0" numCol="1" spcCol="215900" anchor="t">
            <a:prstTxWarp prst="textNoShape">
              <a:avLst/>
            </a:prstTxWarp>
          </a:bodyPr>
          <a:lstStyle/>
          <a:p>
            <a:pPr>
              <a:defRPr lang="de-de"/>
            </a:pPr>
          </a:p>
        </p:txBody>
      </p:sp>
    </p:spTree>
  </p:cSld>
  <p:clrMapOvr>
    <a:masterClrMapping/>
  </p:clrMapOvr>
</p:sldLayout>
</file>

<file path=ppt/slideLayouts/slideLayout9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ObjOverTx" preserve="1">
  <p:cSld name="Title, 2 Content over Content">
    <p:bg>
      <p:bgPr>
        <a:gradFill flip="none" rotWithShape="0">
          <a:gsLst>
            <a:gs pos="0">
              <a:srgbClr val="C0C0C0"/>
            </a:gs>
            <a:gs pos="50000">
              <a:schemeClr val="bg1"/>
            </a:gs>
            <a:gs pos="100000">
              <a:srgbClr val="C0C0C0"/>
            </a:gs>
          </a:gsLst>
          <a:lin ang="135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 noChangeArrowheads="1"/>
            <a:extLst>
              <a:ext uri="smNativeData">
                <pr:smNativeData xmlns:pr="smNativeData" xmlns="smNativeData" val="SMDATA_16_B77cXxMAAAAlAAAAZAAAAA0AAAAAAAAAAAAAAAAAAAAAAAAAAAAAAAABAAAAAAAAAAEAAABQAAAAAAAAAAAA4D8AAAAAAADgPwAAAAAAAOA/AAAAAAAA4D8AAAAAAADgPwAAAAAAAOA/AAAAAAAA4D8AAAAAAADgPwAAAAAAAOA/AAAAAAAA4D8CAAAAjAAAAAAAAAAAAAAAA66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66vBf///wEAAAAAAAAAAAAAAAAAAAAAAAAAAAAAAAAAAAAAAAAAAAAAAAJ/f38A5+bmA8zMzADAwP8Af39/AAAAAAAAAAAAAAAAAAAAAAAAAAAAIQAAABgAAAAUAAAAwAMAAK8BAAA/RwAAuggAABAAAAAmAAAACAAAADwQAAAAAAAAMAAAABQAAAAAAAAAAAD//wAAAQAAAP//AAABAA=="/>
              </a:ext>
            </a:extLst>
          </p:cNvSpPr>
          <p:nvPr>
            <p:ph type="title"/>
          </p:nvPr>
        </p:nvSpPr>
        <p:spPr/>
        <p:txBody>
          <a:bodyPr vert="horz" wrap="square" lIns="0" tIns="0" rIns="0" bIns="0" numCol="1" spcCol="215900" anchor="ctr">
            <a:prstTxWarp prst="textNoShape">
              <a:avLst/>
            </a:prstTxWarp>
          </a:bodyPr>
          <a:lstStyle/>
          <a:p>
            <a:pPr>
              <a:defRPr lang="de-de"/>
            </a:pPr>
          </a:p>
        </p:txBody>
      </p:sp>
      <p:sp>
        <p:nvSpPr>
          <p:cNvPr id="3" name="PlaceHolder 2"/>
          <p:cNvSpPr>
            <a:spLocks noGrp="1" noChangeArrowheads="1"/>
            <a:extLst>
              <a:ext uri="smNativeData">
                <pr:smNativeData xmlns:pr="smNativeData" xmlns="smNativeData" val="SMDATA_16_B77cXxMAAAAlAAAAZAAAAA0AAAAAAAAAAAAAAAAAAAAAAAAAAAAAAAAAAAAAAAAAAAEAAABQAAAAAAAAAAAA4D8AAAAAAADgPwAAAAAAAOA/AAAAAAAA4D8AAAAAAADgPwAAAAAAAOA/AAAAAAAA4D8AAAAAAADgPwAAAAAAAOA/AAAAAAAA4D8CAAAAjAAAAAAAAAAAAAAAA66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66vBf///wEAAAAAAAAAAAAAAAAAAAAAAAAAAAAAAAAAAAAAAAAAAAAAAAJ/f38A5+bmA8zMzADAwP8Af39/AAAAAAAAAAAAAAAAAAAAAAAAAAAAIQAAABgAAAAUAAAAwAMAAN8JAACwJAAAihUAABAAAAAmAAAACAAAAD0QAAAAAAAAMAAAABQAAAAAAAAAAAD//wAAAQAAAP//AAABAA=="/>
              </a:ext>
            </a:extLst>
          </p:cNvSpPr>
          <p:nvPr>
            <p:ph idx="1"/>
          </p:nvPr>
        </p:nvSpPr>
        <p:spPr>
          <a:xfrm>
            <a:off x="609600" y="1604645"/>
            <a:ext cx="5354320" cy="1896745"/>
          </a:xfrm>
        </p:spPr>
        <p:txBody>
          <a:bodyPr vert="horz" wrap="square" lIns="0" tIns="0" rIns="0" bIns="0" numCol="1" spcCol="215900" anchor="t">
            <a:prstTxWarp prst="textNoShape">
              <a:avLst/>
            </a:prstTxWarp>
          </a:bodyPr>
          <a:lstStyle/>
          <a:p>
            <a:pPr>
              <a:defRPr lang="de-de"/>
            </a:pPr>
          </a:p>
        </p:txBody>
      </p:sp>
      <p:sp>
        <p:nvSpPr>
          <p:cNvPr id="4" name="PlaceHolder 3"/>
          <p:cNvSpPr>
            <a:spLocks noGrp="1" noChangeArrowheads="1"/>
            <a:extLst>
              <a:ext uri="smNativeData">
                <pr:smNativeData xmlns:pr="smNativeData" xmlns="smNativeData" val="SMDATA_16_B77cXxMAAAAlAAAAZAAAAA0AAAAAAAAAAAAAAAAAAAAAAAAAAAAAAAAAAAAAAAAAAAEAAABQAAAAAAAAAAAA4D8AAAAAAADgPwAAAAAAAOA/AAAAAAAA4D8AAAAAAADgPwAAAAAAAOA/AAAAAAAA4D8AAAAAAADgPwAAAAAAAOA/AAAAAAAA4D8CAAAAjAAAAAAAAAAAAAAAA66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66vBf///wEAAAAAAAAAAAAAAAAAAAAAAAAAAAAAAAAAAAAAAAAAAAAAAAJ/f38A5+bmA8zMzADAwP8Af39/AAAAAAAAAAAAAAAAAAAAAAAAAAAAIQAAABgAAAAUAAAAViYAAN8JAABGRwAAihUAABAAAAAmAAAACAAAAD0QAAAAAAAAMAAAABQAAAAAAAAAAAD//wAAAQAAAP//AAABAA=="/>
              </a:ext>
            </a:extLst>
          </p:cNvSpPr>
          <p:nvPr>
            <p:ph idx="1"/>
          </p:nvPr>
        </p:nvSpPr>
        <p:spPr>
          <a:xfrm>
            <a:off x="6231890" y="1604645"/>
            <a:ext cx="5354320" cy="1896745"/>
          </a:xfrm>
        </p:spPr>
        <p:txBody>
          <a:bodyPr vert="horz" wrap="square" lIns="0" tIns="0" rIns="0" bIns="0" numCol="1" spcCol="215900" anchor="t">
            <a:prstTxWarp prst="textNoShape">
              <a:avLst/>
            </a:prstTxWarp>
          </a:bodyPr>
          <a:lstStyle/>
          <a:p>
            <a:pPr>
              <a:defRPr lang="de-de"/>
            </a:pPr>
          </a:p>
        </p:txBody>
      </p:sp>
      <p:sp>
        <p:nvSpPr>
          <p:cNvPr id="5" name="PlaceHolder 4"/>
          <p:cNvSpPr>
            <a:spLocks noGrp="1" noChangeArrowheads="1"/>
            <a:extLst>
              <a:ext uri="smNativeData">
                <pr:smNativeData xmlns:pr="smNativeData" xmlns="smNativeData" val="SMDATA_16_B77cXxMAAAAlAAAAZAAAAA0AAAAAAAAAAAAAAAAAAAAAAAAAAAAAAAAAAAAAAAAAAAEAAABQAAAAAAAAAAAA4D8AAAAAAADgPwAAAAAAAOA/AAAAAAAA4D8AAAAAAADgPwAAAAAAAOA/AAAAAAAA4D8AAAAAAADgPwAAAAAAAOA/AAAAAAAA4D8CAAAAjAAAAAAAAAAAAAAAA66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66vBf///wEAAAAAAAAAAAAAAAAAAAAAAAAAAAAAAAAAAAAAAAAAAAAAAAJ/f38A5+bmA8zMzADAwP8Af39/AAAAAAAAAAAAAAAAAAAAAAAAAAAAIQAAABgAAAAUAAAAwAMAAKcWAAA/RwAAUiIAABAAAAAmAAAACAAAAD0QAAAAAAAAMAAAABQAAAAAAAAAAAD//wAAAQAAAP//AAABAA=="/>
              </a:ext>
            </a:extLst>
          </p:cNvSpPr>
          <p:nvPr>
            <p:ph idx="1"/>
          </p:nvPr>
        </p:nvSpPr>
        <p:spPr>
          <a:xfrm>
            <a:off x="609600" y="3682365"/>
            <a:ext cx="10972165" cy="1896745"/>
          </a:xfrm>
        </p:spPr>
        <p:txBody>
          <a:bodyPr vert="horz" wrap="square" lIns="0" tIns="0" rIns="0" bIns="0" numCol="1" spcCol="215900" anchor="t">
            <a:prstTxWarp prst="textNoShape">
              <a:avLst/>
            </a:prstTxWarp>
          </a:bodyPr>
          <a:lstStyle/>
          <a:p>
            <a:pPr>
              <a:defRPr lang="de-de"/>
            </a:pPr>
          </a:p>
        </p:txBody>
      </p:sp>
    </p:spTree>
  </p:cSld>
  <p:clrMapOvr>
    <a:masterClrMapping/>
  </p:clrMapOvr>
</p:sldLayout>
</file>

<file path=ppt/slideLayouts/slideLayout10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objOverTx" preserve="1">
  <p:cSld name="Title, Content over Content">
    <p:bg>
      <p:bgPr>
        <a:gradFill flip="none" rotWithShape="0">
          <a:gsLst>
            <a:gs pos="0">
              <a:srgbClr val="C0C0C0"/>
            </a:gs>
            <a:gs pos="50000">
              <a:schemeClr val="bg1"/>
            </a:gs>
            <a:gs pos="100000">
              <a:srgbClr val="C0C0C0"/>
            </a:gs>
          </a:gsLst>
          <a:lin ang="135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 noChangeArrowheads="1"/>
            <a:extLst>
              <a:ext uri="smNativeData">
                <pr:smNativeData xmlns:pr="smNativeData" xmlns="smNativeData" val="SMDATA_16_B77cXxMAAAAlAAAAZAAAAA0AAAAAAAAAAAAAAAAAAAAAAAAAAAAAAAABAAAAAAAAAAEAAABQAAAAAAAAAAAA4D8AAAAAAADgPwAAAAAAAOA/AAAAAAAA4D8AAAAAAADgPwAAAAAAAOA/AAAAAAAA4D8AAAAAAADgPwAAAAAAAOA/AAAAAAAA4D8CAAAAjAAAAAAAAAAAAAAAA66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66vBf///wEAAAAAAAAAAAAAAAAAAAAAAAAAAAAAAAAAAAAAAAAAAAAAAAJ/f38A5+bmA8zMzADAwP8Af39/AAAAAAAAAAAAAAAAAAAAAAAAAAAAIQAAABgAAAAUAAAAwAMAAK8BAAA/RwAAuggAABAAAAAmAAAACAAAADwQAAAAAAAAMAAAABQAAAAAAAAAAAD//wAAAQAAAP//AAABAA=="/>
              </a:ext>
            </a:extLst>
          </p:cNvSpPr>
          <p:nvPr>
            <p:ph type="title"/>
          </p:nvPr>
        </p:nvSpPr>
        <p:spPr/>
        <p:txBody>
          <a:bodyPr vert="horz" wrap="square" lIns="0" tIns="0" rIns="0" bIns="0" numCol="1" spcCol="215900" anchor="ctr">
            <a:prstTxWarp prst="textNoShape">
              <a:avLst/>
            </a:prstTxWarp>
          </a:bodyPr>
          <a:lstStyle/>
          <a:p>
            <a:pPr>
              <a:defRPr lang="de-de"/>
            </a:pPr>
          </a:p>
        </p:txBody>
      </p:sp>
      <p:sp>
        <p:nvSpPr>
          <p:cNvPr id="3" name="PlaceHolder 2"/>
          <p:cNvSpPr>
            <a:spLocks noGrp="1" noChangeArrowheads="1"/>
            <a:extLst>
              <a:ext uri="smNativeData">
                <pr:smNativeData xmlns:pr="smNativeData" xmlns="smNativeData" val="SMDATA_16_B77cXxMAAAAlAAAAZAAAAA0AAAAAAAAAAAAAAAAAAAAAAAAAAAAAAAAAAAAAAAAAAAEAAABQAAAAAAAAAAAA4D8AAAAAAADgPwAAAAAAAOA/AAAAAAAA4D8AAAAAAADgPwAAAAAAAOA/AAAAAAAA4D8AAAAAAADgPwAAAAAAAOA/AAAAAAAA4D8CAAAAjAAAAAAAAAAAAAAAA66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EFBQU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66vBf///wEAAAAAAAAAAAAAAAAAAAAAAAAAAAAAAAAAAAAAAAAAAAAAAAJ/f38A5+bmA8zMzADAwP8Af39/AAAAAAAAAAAAAAAAAAAAAAAAAAAAIQAAABgAAAAUAAAAwAMAAN8JAAA/RwAAihUAABAAAAAmAAAACAAAAD0QAAAAAAAAMAAAABQAAAAAAAAAAAD//wAAAQAAAP//AAABAA=="/>
              </a:ext>
            </a:extLst>
          </p:cNvSpPr>
          <p:nvPr>
            <p:ph idx="1"/>
          </p:nvPr>
        </p:nvSpPr>
        <p:spPr>
          <a:xfrm>
            <a:off x="609600" y="1604645"/>
            <a:ext cx="10972165" cy="1896745"/>
          </a:xfrm>
        </p:spPr>
        <p:txBody>
          <a:bodyPr vert="horz" wrap="square" lIns="0" tIns="0" rIns="0" bIns="0" numCol="1" spcCol="215900" anchor="t">
            <a:prstTxWarp prst="textNoShape">
              <a:avLst/>
            </a:prstTxWarp>
          </a:bodyPr>
          <a:lstStyle/>
          <a:p>
            <a:pPr>
              <a:defRPr lang="de-de"/>
            </a:pPr>
          </a:p>
        </p:txBody>
      </p:sp>
      <p:sp>
        <p:nvSpPr>
          <p:cNvPr id="4" name="PlaceHolder 3"/>
          <p:cNvSpPr>
            <a:spLocks noGrp="1" noChangeArrowheads="1"/>
            <a:extLst>
              <a:ext uri="smNativeData">
                <pr:smNativeData xmlns:pr="smNativeData" xmlns="smNativeData" val="SMDATA_16_B77cXxMAAAAlAAAAZAAAAA0AAAAAAAAAAAAAAAAAAAAAAAAAAAAAAAAAAAAAAAAAAAEAAABQAAAAAAAAAAAA4D8AAAAAAADgPwAAAAAAAOA/AAAAAAAA4D8AAAAAAADgPwAAAAAAAOA/AAAAAAAA4D8AAAAAAADgPwAAAAAAAOA/AAAAAAAA4D8CAAAAjAAAAAAAAAAAAAAAA66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EFBQU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66vBf///wEAAAAAAAAAAAAAAAAAAAAAAAAAAAAAAAAAAAAAAAAAAAAAAAJ/f38A5+bmA8zMzADAwP8Af39/AAAAAAAAAAAAAAAAAAAAAAAAAAAAIQAAABgAAAAUAAAAwAMAAKcWAAA/RwAAUiIAABAAAAAmAAAACAAAAD0QAAAAAAAAMAAAABQAAAAAAAAAAAD//wAAAQAAAP//AAABAA=="/>
              </a:ext>
            </a:extLst>
          </p:cNvSpPr>
          <p:nvPr>
            <p:ph idx="1"/>
          </p:nvPr>
        </p:nvSpPr>
        <p:spPr>
          <a:xfrm>
            <a:off x="609600" y="3682365"/>
            <a:ext cx="10972165" cy="1896745"/>
          </a:xfrm>
        </p:spPr>
        <p:txBody>
          <a:bodyPr vert="horz" wrap="square" lIns="0" tIns="0" rIns="0" bIns="0" numCol="1" spcCol="215900" anchor="t">
            <a:prstTxWarp prst="textNoShape">
              <a:avLst/>
            </a:prstTxWarp>
          </a:bodyPr>
          <a:lstStyle/>
          <a:p>
            <a:pPr>
              <a:defRPr lang="de-de"/>
            </a:pPr>
          </a:p>
        </p:txBody>
      </p:sp>
    </p:spTree>
  </p:cSld>
  <p:clrMapOvr>
    <a:masterClrMapping/>
  </p:clrMapOvr>
</p:sldLayout>
</file>

<file path=ppt/slideLayouts/slideLayout1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fourObj" preserve="1">
  <p:cSld name="Title, 4 Content">
    <p:bg>
      <p:bgPr>
        <a:gradFill flip="none" rotWithShape="0">
          <a:gsLst>
            <a:gs pos="0">
              <a:srgbClr val="C0C0C0"/>
            </a:gs>
            <a:gs pos="50000">
              <a:schemeClr val="bg1"/>
            </a:gs>
            <a:gs pos="100000">
              <a:srgbClr val="C0C0C0"/>
            </a:gs>
          </a:gsLst>
          <a:lin ang="135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 noChangeArrowheads="1"/>
            <a:extLst>
              <a:ext uri="smNativeData">
                <pr:smNativeData xmlns:pr="smNativeData" xmlns="smNativeData" val="SMDATA_16_B77cXxMAAAAlAAAAZAAAAA0AAAAAAAAAAAAAAAAAAAAAAAAAAAAAAAABAAAAAAAAAAEAAABQAAAAAAAAAAAA4D8AAAAAAADgPwAAAAAAAOA/AAAAAAAA4D8AAAAAAADgPwAAAAAAAOA/AAAAAAAA4D8AAAAAAADgPwAAAAAAAOA/AAAAAAAA4D8CAAAAjAAAAAAAAAAAAAAAA66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66vBf///wEAAAAAAAAAAAAAAAAAAAAAAAAAAAAAAAAAAAAAAAAAAAAAAAJ/f38A5+bmA8zMzADAwP8Af39/AAAAAAAAAAAAAAAAAAAAAAAAAAAAIQAAABgAAAAUAAAAwAMAAK8BAAA/RwAAuggAABAAAAAmAAAACAAAADwQAAAAAAAAMAAAABQAAAAAAAAAAAD//wAAAQAAAP//AAABAA=="/>
              </a:ext>
            </a:extLst>
          </p:cNvSpPr>
          <p:nvPr>
            <p:ph type="title"/>
          </p:nvPr>
        </p:nvSpPr>
        <p:spPr/>
        <p:txBody>
          <a:bodyPr vert="horz" wrap="square" lIns="0" tIns="0" rIns="0" bIns="0" numCol="1" spcCol="215900" anchor="ctr">
            <a:prstTxWarp prst="textNoShape">
              <a:avLst/>
            </a:prstTxWarp>
          </a:bodyPr>
          <a:lstStyle/>
          <a:p>
            <a:pPr>
              <a:defRPr lang="de-de"/>
            </a:pPr>
          </a:p>
        </p:txBody>
      </p:sp>
      <p:sp>
        <p:nvSpPr>
          <p:cNvPr id="3" name="PlaceHolder 2"/>
          <p:cNvSpPr>
            <a:spLocks noGrp="1" noChangeArrowheads="1"/>
            <a:extLst>
              <a:ext uri="smNativeData">
                <pr:smNativeData xmlns:pr="smNativeData" xmlns="smNativeData" val="SMDATA_16_B77cXxMAAAAlAAAAZAAAAA0AAAAAAAAAAAAAAAAAAAAAAAAAAAAAAAAAAAAAAAAAAAEAAABQAAAAAAAAAAAA4D8AAAAAAADgPwAAAAAAAOA/AAAAAAAA4D8AAAAAAADgPwAAAAAAAOA/AAAAAAAA4D8AAAAAAADgPwAAAAAAAOA/AAAAAAAA4D8CAAAAjAAAAAAAAAAAAAAAA66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66vBf///wEAAAAAAAAAAAAAAAAAAAAAAAAAAAAAAAAAAAAAAAAAAAAAAAJ/f38A5+bmA8zMzADAwP8Af39/AAAAAAAAAAAAAAAAAAAAAAAAAAAAIQAAABgAAAAUAAAAwAMAAN8JAACwJAAAihUAABAAAAAmAAAACAAAAD0QAAAAAAAAMAAAABQAAAAAAAAAAAD//wAAAQAAAP//AAABAA=="/>
              </a:ext>
            </a:extLst>
          </p:cNvSpPr>
          <p:nvPr>
            <p:ph idx="1"/>
          </p:nvPr>
        </p:nvSpPr>
        <p:spPr>
          <a:xfrm>
            <a:off x="609600" y="1604645"/>
            <a:ext cx="5354320" cy="1896745"/>
          </a:xfrm>
        </p:spPr>
        <p:txBody>
          <a:bodyPr vert="horz" wrap="square" lIns="0" tIns="0" rIns="0" bIns="0" numCol="1" spcCol="215900" anchor="t">
            <a:prstTxWarp prst="textNoShape">
              <a:avLst/>
            </a:prstTxWarp>
          </a:bodyPr>
          <a:lstStyle/>
          <a:p>
            <a:pPr>
              <a:defRPr lang="de-de"/>
            </a:pPr>
          </a:p>
        </p:txBody>
      </p:sp>
      <p:sp>
        <p:nvSpPr>
          <p:cNvPr id="4" name="PlaceHolder 3"/>
          <p:cNvSpPr>
            <a:spLocks noGrp="1" noChangeArrowheads="1"/>
            <a:extLst>
              <a:ext uri="smNativeData">
                <pr:smNativeData xmlns:pr="smNativeData" xmlns="smNativeData" val="SMDATA_16_B77cXxMAAAAlAAAAZAAAAA0AAAAAAAAAAAAAAAAAAAAAAAAAAAAAAAAAAAAAAAAAAAEAAABQAAAAAAAAAAAA4D8AAAAAAADgPwAAAAAAAOA/AAAAAAAA4D8AAAAAAADgPwAAAAAAAOA/AAAAAAAA4D8AAAAAAADgPwAAAAAAAOA/AAAAAAAA4D8CAAAAjAAAAAAAAAAAAAAAA66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66vBf///wEAAAAAAAAAAAAAAAAAAAAAAAAAAAAAAAAAAAAAAAAAAAAAAAJ/f38A5+bmA8zMzADAwP8Af39/AAAAAAAAAAAAAAAAAAAAAAAAAAAAIQAAABgAAAAUAAAAViYAAN8JAABGRwAAihUAABAAAAAmAAAACAAAAD0QAAAAAAAAMAAAABQAAAAAAAAAAAD//wAAAQAAAP//AAABAA=="/>
              </a:ext>
            </a:extLst>
          </p:cNvSpPr>
          <p:nvPr>
            <p:ph idx="1"/>
          </p:nvPr>
        </p:nvSpPr>
        <p:spPr>
          <a:xfrm>
            <a:off x="6231890" y="1604645"/>
            <a:ext cx="5354320" cy="1896745"/>
          </a:xfrm>
        </p:spPr>
        <p:txBody>
          <a:bodyPr vert="horz" wrap="square" lIns="0" tIns="0" rIns="0" bIns="0" numCol="1" spcCol="215900" anchor="t">
            <a:prstTxWarp prst="textNoShape">
              <a:avLst/>
            </a:prstTxWarp>
          </a:bodyPr>
          <a:lstStyle/>
          <a:p>
            <a:pPr>
              <a:defRPr lang="de-de"/>
            </a:pPr>
          </a:p>
        </p:txBody>
      </p:sp>
      <p:sp>
        <p:nvSpPr>
          <p:cNvPr id="5" name="PlaceHolder 4"/>
          <p:cNvSpPr>
            <a:spLocks noGrp="1" noChangeArrowheads="1"/>
            <a:extLst>
              <a:ext uri="smNativeData">
                <pr:smNativeData xmlns:pr="smNativeData" xmlns="smNativeData" val="SMDATA_16_B77cXxMAAAAlAAAAZAAAAA0AAAAAAAAAAAAAAAAAAAAAAAAAAAAAAAAAAAAAAAAAAAEAAABQAAAAAAAAAAAA4D8AAAAAAADgPwAAAAAAAOA/AAAAAAAA4D8AAAAAAADgPwAAAAAAAOA/AAAAAAAA4D8AAAAAAADgPwAAAAAAAOA/AAAAAAAA4D8CAAAAjAAAAAAAAAAAAAAAA66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66vBf///wEAAAAAAAAAAAAAAAAAAAAAAAAAAAAAAAAAAAAAAAAAAAAAAAJ/f38A5+bmA8zMzADAwP8Af39/AAAAAAAAAAAAAAAAAAAAAAAAAAAAIQAAABgAAAAUAAAAwAMAAKcWAACwJAAAUiIAABAAAAAmAAAACAAAAD0QAAAAAAAAMAAAABQAAAAAAAAAAAD//wAAAQAAAP//AAABAA=="/>
              </a:ext>
            </a:extLst>
          </p:cNvSpPr>
          <p:nvPr>
            <p:ph idx="1"/>
          </p:nvPr>
        </p:nvSpPr>
        <p:spPr>
          <a:xfrm>
            <a:off x="609600" y="3682365"/>
            <a:ext cx="5354320" cy="1896745"/>
          </a:xfrm>
        </p:spPr>
        <p:txBody>
          <a:bodyPr vert="horz" wrap="square" lIns="0" tIns="0" rIns="0" bIns="0" numCol="1" spcCol="215900" anchor="t">
            <a:prstTxWarp prst="textNoShape">
              <a:avLst/>
            </a:prstTxWarp>
          </a:bodyPr>
          <a:lstStyle/>
          <a:p>
            <a:pPr>
              <a:defRPr lang="de-de"/>
            </a:pPr>
          </a:p>
        </p:txBody>
      </p:sp>
      <p:sp>
        <p:nvSpPr>
          <p:cNvPr id="6" name="PlaceHolder 5"/>
          <p:cNvSpPr>
            <a:spLocks noGrp="1" noChangeArrowheads="1"/>
            <a:extLst>
              <a:ext uri="smNativeData">
                <pr:smNativeData xmlns:pr="smNativeData" xmlns="smNativeData" val="SMDATA_16_B77cXxMAAAAlAAAAZAAAAA0AAAAAAAAAAAAAAAAAAAAAAAAAAAAAAAAAAAAAAAAAAAEAAABQAAAAAAAAAAAA4D8AAAAAAADgPwAAAAAAAOA/AAAAAAAA4D8AAAAAAADgPwAAAAAAAOA/AAAAAAAA4D8AAAAAAADgPwAAAAAAAOA/AAAAAAAA4D8CAAAAjAAAAAAAAAAAAAAAA66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EFBQU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66vBf///wEAAAAAAAAAAAAAAAAAAAAAAAAAAAAAAAAAAAAAAAAAAAAAAAJ/f38A5+bmA8zMzADAwP8Af39/AAAAAAAAAAAAAAAAAAAAAAAAAAAAIQAAABgAAAAUAAAAViYAAKcWAABGRwAAUiIAABAAAAAmAAAACAAAAD0QAAAAAAAAMAAAABQAAAAAAAAAAAD//wAAAQAAAP//AAABAA=="/>
              </a:ext>
            </a:extLst>
          </p:cNvSpPr>
          <p:nvPr>
            <p:ph idx="1"/>
          </p:nvPr>
        </p:nvSpPr>
        <p:spPr>
          <a:xfrm>
            <a:off x="6231890" y="3682365"/>
            <a:ext cx="5354320" cy="1896745"/>
          </a:xfrm>
        </p:spPr>
        <p:txBody>
          <a:bodyPr vert="horz" wrap="square" lIns="0" tIns="0" rIns="0" bIns="0" numCol="1" spcCol="215900" anchor="t">
            <a:prstTxWarp prst="textNoShape">
              <a:avLst/>
            </a:prstTxWarp>
          </a:bodyPr>
          <a:lstStyle/>
          <a:p>
            <a:pPr>
              <a:defRPr lang="de-de"/>
            </a:pPr>
          </a:p>
        </p:txBody>
      </p:sp>
    </p:spTree>
  </p:cSld>
  <p:clrMapOvr>
    <a:masterClrMapping/>
  </p:clrMapOvr>
</p:sldLayout>
</file>

<file path=ppt/slideLayouts/slideLayout12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blank" preserve="1">
  <p:cSld name="Title, 6 Content">
    <p:bg>
      <p:bgPr>
        <a:gradFill flip="none" rotWithShape="0">
          <a:gsLst>
            <a:gs pos="0">
              <a:srgbClr val="C0C0C0"/>
            </a:gs>
            <a:gs pos="50000">
              <a:schemeClr val="bg1"/>
            </a:gs>
            <a:gs pos="100000">
              <a:srgbClr val="C0C0C0"/>
            </a:gs>
          </a:gsLst>
          <a:lin ang="135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 noChangeArrowheads="1"/>
            <a:extLst>
              <a:ext uri="smNativeData">
                <pr:smNativeData xmlns:pr="smNativeData" xmlns="smNativeData" val="SMDATA_16_B77cXxMAAAAlAAAAZAAAAA0AAAAAAAAAAAAAAAAAAAAAAAAAAAAAAAABAAAAAAAAAAEAAABQAAAAAAAAAAAA4D8AAAAAAADgPwAAAAAAAOA/AAAAAAAA4D8AAAAAAADgPwAAAAAAAOA/AAAAAAAA4D8AAAAAAADgPwAAAAAAAOA/AAAAAAAA4D8CAAAAjAAAAAAAAAAAAAAAA66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EFBQU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66vBf///wEAAAAAAAAAAAAAAAAAAAAAAAAAAAAAAAAAAAAAAAAAAAAAAAJ/f38A5+bmA8zMzADAwP8Af39/AAAAAAAAAAAAAAAAAAAAAAAAAAAAIQAAABgAAAAUAAAAwAMAAK8BAAA/RwAAuggAABAAAAAmAAAACAAAADwQAAAAAAAAMAAAABQAAAAAAAAAAAD//wAAAQAAAP//AAABAA=="/>
              </a:ext>
            </a:extLst>
          </p:cNvSpPr>
          <p:nvPr>
            <p:ph type="title"/>
          </p:nvPr>
        </p:nvSpPr>
        <p:spPr/>
        <p:txBody>
          <a:bodyPr vert="horz" wrap="square" lIns="0" tIns="0" rIns="0" bIns="0" numCol="1" spcCol="215900" anchor="ctr">
            <a:prstTxWarp prst="textNoShape">
              <a:avLst/>
            </a:prstTxWarp>
          </a:bodyPr>
          <a:lstStyle/>
          <a:p>
            <a:pPr>
              <a:defRPr lang="de-de"/>
            </a:pPr>
          </a:p>
        </p:txBody>
      </p:sp>
      <p:sp>
        <p:nvSpPr>
          <p:cNvPr id="3" name="PlaceHolder 2"/>
          <p:cNvSpPr>
            <a:spLocks noGrp="1" noChangeArrowheads="1"/>
            <a:extLst>
              <a:ext uri="smNativeData">
                <pr:smNativeData xmlns:pr="smNativeData" xmlns="smNativeData" val="SMDATA_16_B77cXxMAAAAlAAAAZAAAAA0AAAAAAAAAAAAAAAAAAAAAAAAAAAAAAAAAAAAAAAAAAAEAAABQAAAAAAAAAAAA4D8AAAAAAADgPwAAAAAAAOA/AAAAAAAA4D8AAAAAAADgPwAAAAAAAOA/AAAAAAAA4D8AAAAAAADgPwAAAAAAAOA/AAAAAAAA4D8CAAAAjAAAAAAAAAAAAAAAA66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EFBQU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66vBf///wEAAAAAAAAAAAAAAAAAAAAAAAAAAAAAAAAAAAAAAAAAAAAAAAJ/f38A5+bmA8zMzADAwP8Af39/AAAAAAAAAAAAAAAAAAAAAAAAAAAAIQAAABgAAAAUAAAAwAMAAN8JAAB8GQAAihUAABAAAAAmAAAACAAAAD0QAAAAAAAAMAAAABQAAAAAAAAAAAD//wAAAQAAAP//AAABAA=="/>
              </a:ext>
            </a:extLst>
          </p:cNvSpPr>
          <p:nvPr>
            <p:ph idx="6"/>
          </p:nvPr>
        </p:nvSpPr>
        <p:spPr>
          <a:xfrm>
            <a:off x="609600" y="1604645"/>
            <a:ext cx="3533140" cy="1896745"/>
          </a:xfrm>
        </p:spPr>
        <p:txBody>
          <a:bodyPr vert="horz" wrap="square" lIns="0" tIns="0" rIns="0" bIns="0" numCol="1" spcCol="215900" anchor="t">
            <a:prstTxWarp prst="textNoShape">
              <a:avLst/>
            </a:prstTxWarp>
          </a:bodyPr>
          <a:lstStyle/>
          <a:p>
            <a:pPr>
              <a:defRPr lang="de-de"/>
            </a:pPr>
          </a:p>
        </p:txBody>
      </p:sp>
      <p:sp>
        <p:nvSpPr>
          <p:cNvPr id="4" name="PlaceHolder 3"/>
          <p:cNvSpPr>
            <a:spLocks noGrp="1" noChangeArrowheads="1"/>
            <a:extLst>
              <a:ext uri="smNativeData">
                <pr:smNativeData xmlns:pr="smNativeData" xmlns="smNativeData" val="SMDATA_16_B77cXxMAAAAlAAAAZAAAAA0AAAAAAAAAAAAAAAAAAAAAAAAAAAAAAAAAAAAAAAAAAAEAAABQAAAAAAAAAAAA4D8AAAAAAADgPwAAAAAAAOA/AAAAAAAA4D8AAAAAAADgPwAAAAAAAOA/AAAAAAAA4D8AAAAAAADgPwAAAAAAAOA/AAAAAAAA4D8CAAAAjAAAAAAAAAAAAAAAA66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Li5urs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66vBf///wEAAAAAAAAAAAAAAAAAAAAAAAAAAAAAAAAAAAAAAAAAAAAAAAJ/f38A5+bmA8zMzADAwP8Af39/AAAAAAAAAAAAAAAAAAAAAAAAAAAAIQAAABgAAAAUAAAAkxoAAN8JAABOMAAAihUAABAAAAAmAAAACAAAAD0QAAAAAAAAMAAAABQAAAAAAAAAAAD//wAAAQAAAP//AAABAA=="/>
              </a:ext>
            </a:extLst>
          </p:cNvSpPr>
          <p:nvPr>
            <p:ph idx="5"/>
          </p:nvPr>
        </p:nvSpPr>
        <p:spPr>
          <a:xfrm>
            <a:off x="4319905" y="1604645"/>
            <a:ext cx="3532505" cy="1896745"/>
          </a:xfrm>
        </p:spPr>
        <p:txBody>
          <a:bodyPr vert="horz" wrap="square" lIns="0" tIns="0" rIns="0" bIns="0" numCol="1" spcCol="215900" anchor="t">
            <a:prstTxWarp prst="textNoShape">
              <a:avLst/>
            </a:prstTxWarp>
          </a:bodyPr>
          <a:lstStyle/>
          <a:p>
            <a:pPr>
              <a:defRPr lang="de-de"/>
            </a:pPr>
          </a:p>
        </p:txBody>
      </p:sp>
      <p:sp>
        <p:nvSpPr>
          <p:cNvPr id="5" name="PlaceHolder 4"/>
          <p:cNvSpPr>
            <a:spLocks noGrp="1" noChangeArrowheads="1"/>
            <a:extLst>
              <a:ext uri="smNativeData">
                <pr:smNativeData xmlns:pr="smNativeData" xmlns="smNativeData" val="SMDATA_16_B77cXxMAAAAlAAAAZAAAAA0AAAAAAAAAAAAAAAAAAAAAAAAAAAAAAAAAAAAAAAAAAAEAAABQAAAAAAAAAAAA4D8AAAAAAADgPwAAAAAAAOA/AAAAAAAA4D8AAAAAAADgPwAAAAAAAOA/AAAAAAAA4D8AAAAAAADgPwAAAAAAAOA/AAAAAAAA4D8CAAAAjAAAAAAAAAAAAAAAA66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66vBf///wEAAAAAAAAAAAAAAAAAAAAAAAAAAAAAAAAAAAAAAAAAAAAAAAJ/f38A5+bmA8zMzADAwP8Af39/AAAAAAAAAAAAAAAAAAAAAAAAAAAAIQAAABgAAAAUAAAAZTEAAN8JAAAhRwAAihUAABAAAAAmAAAACAAAAD0QAAAAAAAAMAAAABQAAAAAAAAAAAD//wAAAQAAAP//AAABAA=="/>
              </a:ext>
            </a:extLst>
          </p:cNvSpPr>
          <p:nvPr>
            <p:ph idx="4"/>
          </p:nvPr>
        </p:nvSpPr>
        <p:spPr>
          <a:xfrm>
            <a:off x="8029575" y="1604645"/>
            <a:ext cx="3533140" cy="1896745"/>
          </a:xfrm>
        </p:spPr>
        <p:txBody>
          <a:bodyPr vert="horz" wrap="square" lIns="0" tIns="0" rIns="0" bIns="0" numCol="1" spcCol="215900" anchor="t">
            <a:prstTxWarp prst="textNoShape">
              <a:avLst/>
            </a:prstTxWarp>
          </a:bodyPr>
          <a:lstStyle/>
          <a:p>
            <a:pPr>
              <a:defRPr lang="de-de"/>
            </a:pPr>
          </a:p>
        </p:txBody>
      </p:sp>
      <p:sp>
        <p:nvSpPr>
          <p:cNvPr id="6" name="PlaceHolder 5"/>
          <p:cNvSpPr>
            <a:spLocks noGrp="1" noChangeArrowheads="1"/>
            <a:extLst>
              <a:ext uri="smNativeData">
                <pr:smNativeData xmlns:pr="smNativeData" xmlns="smNativeData" val="SMDATA_16_B77cXxMAAAAlAAAAZAAAAA0AAAAAAAAAAAAAAAAAAAAAAAAAAAAAAAAAAAAAAAAAAAEAAABQAAAAAAAAAAAA4D8AAAAAAADgPwAAAAAAAOA/AAAAAAAA4D8AAAAAAADgPwAAAAAAAOA/AAAAAAAA4D8AAAAAAADgPwAAAAAAAOA/AAAAAAAA4D8CAAAAjAAAAAAAAAAAAAAAA66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66vBf///wEAAAAAAAAAAAAAAAAAAAAAAAAAAAAAAAAAAAAAAAAAAAAAAAJ/f38A5+bmA8zMzADAwP8Af39/AAAAAAAAAAAAAAAAAAAAAAAAAAAAIQAAABgAAAAUAAAAwAMAAKcWAAB8GQAAUiIAABAAAAAmAAAACAAAAD0QAAAAAAAAMAAAABQAAAAAAAAAAAD//wAAAQAAAP//AAABAA=="/>
              </a:ext>
            </a:extLst>
          </p:cNvSpPr>
          <p:nvPr>
            <p:ph idx="3"/>
          </p:nvPr>
        </p:nvSpPr>
        <p:spPr>
          <a:xfrm>
            <a:off x="609600" y="3682365"/>
            <a:ext cx="3533140" cy="1896745"/>
          </a:xfrm>
        </p:spPr>
        <p:txBody>
          <a:bodyPr vert="horz" wrap="square" lIns="0" tIns="0" rIns="0" bIns="0" numCol="1" spcCol="215900" anchor="t">
            <a:prstTxWarp prst="textNoShape">
              <a:avLst/>
            </a:prstTxWarp>
          </a:bodyPr>
          <a:lstStyle/>
          <a:p>
            <a:pPr>
              <a:defRPr lang="de-de"/>
            </a:pPr>
          </a:p>
        </p:txBody>
      </p:sp>
      <p:sp>
        <p:nvSpPr>
          <p:cNvPr id="7" name="PlaceHolder 6"/>
          <p:cNvSpPr>
            <a:spLocks noGrp="1" noChangeArrowheads="1"/>
            <a:extLst>
              <a:ext uri="smNativeData">
                <pr:smNativeData xmlns:pr="smNativeData" xmlns="smNativeData" val="SMDATA_16_B77cXxMAAAAlAAAAZAAAAA0AAAAAAAAAAAAAAAAAAAAAAAAAAAAAAAAAAAAAAAAAAAEAAABQAAAAAAAAAAAA4D8AAAAAAADgPwAAAAAAAOA/AAAAAAAA4D8AAAAAAADgPwAAAAAAAOA/AAAAAAAA4D8AAAAAAADgPwAAAAAAAOA/AAAAAAAA4D8CAAAAjAAAAAAAAAAAAAAAA66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66vBf///wEAAAAAAAAAAAAAAAAAAAAAAAAAAAAAAAAAAAAAAAAAAAAAAAJ/f38A5+bmA8zMzADAwP8Af39/AAAAAAAAAAAAAAAAAAAAAAAAAAAAIQAAABgAAAAUAAAAkxoAAKcWAABOMAAAUiIAABAAAAAmAAAACAAAAD0QAAAAAAAAMAAAABQAAAAAAAAAAAD//wAAAQAAAP//AAABAA=="/>
              </a:ext>
            </a:extLst>
          </p:cNvSpPr>
          <p:nvPr>
            <p:ph idx="2"/>
          </p:nvPr>
        </p:nvSpPr>
        <p:spPr>
          <a:xfrm>
            <a:off x="4319905" y="3682365"/>
            <a:ext cx="3532505" cy="1896745"/>
          </a:xfrm>
        </p:spPr>
        <p:txBody>
          <a:bodyPr vert="horz" wrap="square" lIns="0" tIns="0" rIns="0" bIns="0" numCol="1" spcCol="215900" anchor="t">
            <a:prstTxWarp prst="textNoShape">
              <a:avLst/>
            </a:prstTxWarp>
          </a:bodyPr>
          <a:lstStyle/>
          <a:p>
            <a:pPr>
              <a:defRPr lang="de-de"/>
            </a:pPr>
          </a:p>
        </p:txBody>
      </p:sp>
      <p:sp>
        <p:nvSpPr>
          <p:cNvPr id="8" name="PlaceHolder 7"/>
          <p:cNvSpPr>
            <a:spLocks noGrp="1" noChangeArrowheads="1"/>
            <a:extLst>
              <a:ext uri="smNativeData">
                <pr:smNativeData xmlns:pr="smNativeData" xmlns="smNativeData" val="SMDATA_16_B77cXxMAAAAlAAAAZAAAAA0AAAAAAAAAAAAAAAAAAAAAAAAAAAAAAAAAAAAAAAAAAAEAAABQAAAAAAAAAAAA4D8AAAAAAADgPwAAAAAAAOA/AAAAAAAA4D8AAAAAAADgPwAAAAAAAOA/AAAAAAAA4D8AAAAAAADgPwAAAAAAAOA/AAAAAAAA4D8CAAAAjAAAAAAAAAAAAAAAA66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66vBf///wEAAAAAAAAAAAAAAAAAAAAAAAAAAAAAAAAAAAAAAAAAAAAAAAJ/f38A5+bmA8zMzADAwP8Af39/AAAAAAAAAAAAAAAAAAAAAAAAAAAAIQAAABgAAAAUAAAAZTEAAKcWAAAhRwAAUiIAABAAAAAmAAAACAAAAD0QAAAAAAAAMAAAABQAAAAAAAAAAAD//wAAAQAAAP//AAABAA=="/>
              </a:ext>
            </a:extLst>
          </p:cNvSpPr>
          <p:nvPr>
            <p:ph idx="1"/>
          </p:nvPr>
        </p:nvSpPr>
        <p:spPr>
          <a:xfrm>
            <a:off x="8029575" y="3682365"/>
            <a:ext cx="3533140" cy="1896745"/>
          </a:xfrm>
        </p:spPr>
        <p:txBody>
          <a:bodyPr vert="horz" wrap="square" lIns="0" tIns="0" rIns="0" bIns="0" numCol="1" spcCol="215900" anchor="t">
            <a:prstTxWarp prst="textNoShape">
              <a:avLst/>
            </a:prstTxWarp>
          </a:bodyPr>
          <a:lstStyle/>
          <a:p>
            <a:pPr>
              <a:defRPr lang="de-de"/>
            </a:pPr>
          </a:p>
        </p:txBody>
      </p:sp>
    </p:spTree>
  </p:cSld>
  <p:clrMapOvr>
    <a:masterClrMapping/>
  </p:clrMapOvr>
</p:sldLayout>
</file>

<file path=ppt/slideMasters/_rels/slideMaster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theme" Target="../theme/theme1.xml"/></Relationships>
</file>

<file path=ppt/slideMasters/slideMaster1.xml><?xml version="1.0" encoding="utf-8"?>
<p:sld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>
    <p:bg>
      <p:bgPr>
        <a:gradFill flip="none" rotWithShape="0">
          <a:gsLst>
            <a:gs pos="0">
              <a:srgbClr val="C0C0C0"/>
            </a:gs>
            <a:gs pos="50000">
              <a:schemeClr val="bg1"/>
            </a:gs>
            <a:gs pos="100000">
              <a:srgbClr val="C0C0C0"/>
            </a:gs>
          </a:gsLst>
          <a:lin ang="135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stomShape 2"/>
          <p:cNvSpPr>
            <a:extLst>
              <a:ext uri="smNativeData">
                <pr:smNativeData xmlns:pr="smNativeData" xmlns="smNativeData" val="SMDATA_16_B77cXxMAAAAlAAAAZAAAAA0AAAAAkAAAAEgAAACQAAAASAAAAAAAAAAAAAAAAAAAAAEAAABQAAAAAAAAAAAA4D8AAAAAAADgPwAAAAAAAOA/AAAAAAAA4D8AAAAAAADgPwAAAAAAAOA/AAAAAAAA4D8AAAAAAADgPwAAAAAAAOA/AAAAAAAA4D8CAAAAjAAAAAAAAAAAAAAAA66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KYU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66vBf///wEAAAAAAAAAAAAAAAAAAAAAAAAAAAAAAAAAAAAAAAAAAAAAAAJ/f38A5+bmA8zMzADAwP8Af39/AAAAAAAAAAAAAAAAAAAAAAAAAAAAIQAAABgAAAAUAAAAZP7//zInAADxBQAAxSgAABAAAAAmAAAACAAAAP//////////MAAAABQAAAAAAAAAAAD//wAAAQAAAP//AAABAA=="/>
              </a:ext>
            </a:extLst>
          </p:cNvSpPr>
          <p:nvPr/>
        </p:nvSpPr>
        <p:spPr>
          <a:xfrm>
            <a:off x="-261620" y="6371590"/>
            <a:ext cx="1227455" cy="255905"/>
          </a:xfrm>
          <a:prstGeom prst="rect">
            <a:avLst/>
          </a:prstGeom>
          <a:noFill/>
          <a:ln>
            <a:noFill/>
          </a:ln>
          <a:effectLst/>
        </p:spPr>
      </p:sp>
      <p:sp>
        <p:nvSpPr>
          <p:cNvPr id="3" name="PlaceHolder 4"/>
          <p:cNvSpPr>
            <a:spLocks noGrp="1" noChangeArrowheads="1"/>
            <a:extLst>
              <a:ext uri="smNativeData">
                <pr:smNativeData xmlns:pr="smNativeData" xmlns="smNativeData" val="SMDATA_16_B77cXxMAAAAlAAAAZAAAAA0AAAAAAAAAAAAAAAAAAAAAAAAAAAAAAAABAAAAAAAAAAEAAABQAAAAAAAAAAAA4D8AAAAAAADgPwAAAAAAAOA/AAAAAAAA4D8AAAAAAADgPwAAAAAAAOA/AAAAAAAA4D8AAAAAAADgPwAAAAAAAOA/AAAAAAAA4D8CAAAAjAAAAAAAAAAAAAAAA66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G4Z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66vBf///wEAAAAAAAAAAAAAAAAAAAAAAAAAAAAAAAAAAAAAAAAAAAAAAAJ/f38A5+bmA8zMzADAwP8Af39/AAAAAAAAAAAAAAAAAAAAAAAAAAAAIQAAABgAAAAUAAAAwAMAAK8BAAA/RwAAuggAABAAAAAmAAAACAAAAL8fAAD//8EBMAAAABQAAAAAAAAAAAD//wAAAQAAAP//AAABAA=="/>
              </a:ext>
            </a:extLst>
          </p:cNvSpPr>
          <p:nvPr>
            <p:ph type="title"/>
          </p:nvPr>
        </p:nvSpPr>
        <p:spPr>
          <a:xfrm>
            <a:off x="609600" y="273685"/>
            <a:ext cx="10972165" cy="114490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>
            <a:prstTxWarp prst="textNoShape">
              <a:avLst/>
            </a:prstTxWarp>
          </a:bodyPr>
          <a:lstStyle/>
          <a:p>
            <a:pPr>
              <a:defRPr lang="de-de"/>
            </a:pPr>
            <a:r>
              <a:t>Click to edit the title text format</a:t>
            </a:r>
          </a:p>
        </p:txBody>
      </p:sp>
      <p:sp>
        <p:nvSpPr>
          <p:cNvPr id="4" name="PlaceHolder 5"/>
          <p:cNvSpPr>
            <a:spLocks noGrp="1" noChangeArrowheads="1"/>
            <a:extLst>
              <a:ext uri="smNativeData">
                <pr:smNativeData xmlns:pr="smNativeData" xmlns="smNativeData" val="SMDATA_16_B77cXxMAAAAlAAAAZAAAAA0AAAAAAAAAAAAAAAAAAAAAAAAAAAAAAAAAAAAAAAAAAAEAAABQAAAAAAAAAAAA4D8AAAAAAADgPwAAAAAAAOA/AAAAAAAA4D8AAAAAAADgPwAAAAAAAOA/AAAAAAAA4D8AAAAAAADgPwAAAAAAAOA/AAAAAAAA4D8CAAAAjAAAAAAAAAAAAAAAA66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66vBf///wEAAAAAAAAAAAAAAAAAAAAAAAAAAAAAAAAAAAAAAAAAAAAAAAJ/f38A5+bmA8zMzADAwP8Af39/AAAAAAAAAAAAAAAAAAAAAAAAAAAAIQAAABgAAAAUAAAAwAMAAAkLAAA/RwAAgCMAABAAAAAmAAAACAAAAL8fAAD//8EBMAAAABQAAAAAAAAAAAD//wAAAQAAAP//AAABAA=="/>
              </a:ext>
            </a:extLst>
          </p:cNvSpPr>
          <p:nvPr>
            <p:ph type="body"/>
          </p:nvPr>
        </p:nvSpPr>
        <p:spPr>
          <a:xfrm>
            <a:off x="609600" y="1793875"/>
            <a:ext cx="10972165" cy="397700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t">
            <a:prstTxWarp prst="textNoShape">
              <a:avLst/>
            </a:prstTxWarp>
          </a:bodyPr>
          <a:lstStyle/>
          <a:p>
            <a:pPr>
              <a:defRPr lang="de-de"/>
            </a:pPr>
            <a:r>
              <a:t>Click to edit the outline text format</a:t>
            </a:r>
          </a:p>
          <a:p>
            <a:pPr lvl="1">
              <a:defRPr lang="de-de"/>
            </a:pPr>
            <a:r>
              <a:t>Second Outline Level</a:t>
            </a:r>
          </a:p>
          <a:p>
            <a:pPr lvl="2">
              <a:defRPr lang="de-de"/>
            </a:pPr>
            <a:r>
              <a:t>Third Outline Level</a:t>
            </a:r>
          </a:p>
          <a:p>
            <a:pPr lvl="3">
              <a:defRPr lang="de-de"/>
            </a:pPr>
            <a:r>
              <a:t>Fourth Outline Level</a:t>
            </a:r>
          </a:p>
          <a:p>
            <a:pPr lvl="4">
              <a:defRPr lang="de-de"/>
            </a:pPr>
            <a:r>
              <a:t>Fifth Outline Level</a:t>
            </a:r>
          </a:p>
          <a:p>
            <a:pPr lvl="5">
              <a:defRPr lang="de-de"/>
            </a:pPr>
            <a:r>
              <a:t>Sixth Outline Level</a:t>
            </a:r>
          </a:p>
          <a:p>
            <a:pPr lvl="6">
              <a:defRPr lang="de-de"/>
            </a:pPr>
            <a:r>
              <a:t>Seventh Outline Level</a:t>
            </a:r>
          </a:p>
        </p:txBody>
      </p:sp>
      <p:sp>
        <p:nvSpPr>
          <p:cNvPr id="5" name="Rectangle1"/>
          <p:cNvSpPr>
            <a:extLst>
              <a:ext uri="smNativeData">
                <pr:smNativeData xmlns:pr="smNativeData" xmlns="smNativeData" val="SMDATA_16_B77cXxMAAAAlAAAAZAAAAA0AAAAAkAAAAEgAAACQAAAASAAAAAAAAAAAAAAAAAAAAAEAAABQAAAAAAAAAAAA4D8AAAAAAADgPwAAAAAAAOA/AAAAAAAA4D8AAAAAAADgPwAAAAAAAOA/AAAAAAAA4D8AAAAAAADgPwAAAAAAAOA/AAAAAAAA4D8CAAAAjAAAAAAAAAAAAAAAA66vDP///wgAAAAAAAAAAAAAAAAAAAAAAAAAAAAAAAAAAAAAZAAAAAEAAABAAAAAAAAAAAAAAAAAAAAAAAAAAAAAAAAAAAAAAAAAAAAAAAAAAAAAAAAAAAAAAAAAAAAAAAAAAAAAAAAAAAAAAAAAAAAAAAAAAAAAAAAAAAAAAAAAAAAAFAAAADwAAAABAAAAAAAAAAOurwA8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OAf8Qc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66vBf///wEAAAAAAAAAAAAAAAAAAAAAAAAAAAAAAAAAAAAAAAAAAAOurwB/f38A5+bmA8zMzADAwP8Af39/AAAAAAAAAAAAAAAAAAAAAAAAAAAAIQAAABgAAAAUAAAA//////P///8ASwAAMCoAABAAAAAmAAAACAAAAP//////////MAAAABQAAAAAAAAAAAD//wAAAQAAAP//AAABAA=="/>
              </a:ext>
            </a:extLst>
          </p:cNvSpPr>
          <p:nvPr/>
        </p:nvSpPr>
        <p:spPr>
          <a:xfrm>
            <a:off x="-635" y="-8255"/>
            <a:ext cx="12192635" cy="6866255"/>
          </a:xfrm>
          <a:prstGeom prst="rect">
            <a:avLst/>
          </a:prstGeom>
          <a:noFill/>
          <a:ln w="38100" cap="flat" cmpd="sng" algn="ctr">
            <a:solidFill>
              <a:srgbClr val="03AEAF"/>
            </a:solidFill>
            <a:prstDash val="solid"/>
            <a:headEnd type="none"/>
            <a:tailEnd type="none"/>
          </a:ln>
          <a:effectLst/>
        </p:spPr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hf sldNum="0" hdr="0" ftr="0" dt="0"/>
  <p:txStyles>
    <p:titleStyle>
      <a:lvl1pPr marL="0" marR="0" indent="0" algn="ctr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de-de" sz="4400" b="0" i="0" u="none" strike="noStrike" kern="1" spc="0" baseline="0">
          <a:solidFill>
            <a:srgbClr val="000000"/>
          </a:solidFill>
          <a:effectLst/>
          <a:latin typeface="Basic Sans" pitchFamily="0" charset="0"/>
          <a:ea typeface="Basic Roman" pitchFamily="0" charset="0"/>
          <a:cs typeface="Basic Roman" pitchFamily="0" charset="0"/>
        </a:defRPr>
      </a:lvl1pPr>
      <a:lvl2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Arial" pitchFamily="2" charset="0"/>
          <a:ea typeface="DejaVu Sans" pitchFamily="2" charset="0"/>
          <a:cs typeface="DejaVu Sans" pitchFamily="2" charset="0"/>
        </a:defRPr>
      </a:lvl2pPr>
      <a:lvl3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Arial" pitchFamily="2" charset="0"/>
          <a:ea typeface="DejaVu Sans" pitchFamily="2" charset="0"/>
          <a:cs typeface="DejaVu Sans" pitchFamily="2" charset="0"/>
        </a:defRPr>
      </a:lvl3pPr>
      <a:lvl4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Arial" pitchFamily="2" charset="0"/>
          <a:ea typeface="DejaVu Sans" pitchFamily="2" charset="0"/>
          <a:cs typeface="DejaVu Sans" pitchFamily="2" charset="0"/>
        </a:defRPr>
      </a:lvl4pPr>
      <a:lvl5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Arial" pitchFamily="2" charset="0"/>
          <a:ea typeface="DejaVu Sans" pitchFamily="2" charset="0"/>
          <a:cs typeface="DejaVu Sans" pitchFamily="2" charset="0"/>
        </a:defRPr>
      </a:lvl5pPr>
      <a:lvl6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Arial" pitchFamily="2" charset="0"/>
          <a:ea typeface="DejaVu Sans" pitchFamily="2" charset="0"/>
          <a:cs typeface="DejaVu Sans" pitchFamily="2" charset="0"/>
        </a:defRPr>
      </a:lvl6pPr>
      <a:lvl7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Arial" pitchFamily="2" charset="0"/>
          <a:ea typeface="DejaVu Sans" pitchFamily="2" charset="0"/>
          <a:cs typeface="DejaVu Sans" pitchFamily="2" charset="0"/>
        </a:defRPr>
      </a:lvl7pPr>
      <a:lvl8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Arial" pitchFamily="2" charset="0"/>
          <a:ea typeface="DejaVu Sans" pitchFamily="2" charset="0"/>
          <a:cs typeface="DejaVu Sans" pitchFamily="2" charset="0"/>
        </a:defRPr>
      </a:lvl8pPr>
      <a:lvl9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Arial" pitchFamily="2" charset="0"/>
          <a:ea typeface="DejaVu Sans" pitchFamily="2" charset="0"/>
          <a:cs typeface="DejaVu Sans" pitchFamily="2" charset="0"/>
        </a:defRPr>
      </a:lvl9pPr>
    </p:titleStyle>
    <p:bodyStyle>
      <a:lvl1pPr marL="431800" marR="0" indent="-323850" algn="l" defTabSz="914400">
        <a:lnSpc>
          <a:spcPct val="100000"/>
        </a:lnSpc>
        <a:spcBef>
          <a:spcPts val="1415"/>
        </a:spcBef>
        <a:spcAft>
          <a:spcPts val="0"/>
        </a:spcAft>
        <a:buClrTx/>
        <a:buSzPts val="1440"/>
        <a:buFont typeface="Wingdings" pitchFamily="0" charset="2"/>
        <a:buChar char=""/>
        <a:tabLst/>
        <a:defRPr lang="de-de" sz="3200" b="0" i="0" u="none" strike="noStrike" kern="1" spc="0" baseline="0">
          <a:solidFill>
            <a:srgbClr val="000000"/>
          </a:solidFill>
          <a:effectLst/>
          <a:latin typeface="Basic Sans" pitchFamily="0" charset="0"/>
          <a:ea typeface="Basic Roman" pitchFamily="0" charset="0"/>
          <a:cs typeface="Basic Roman" pitchFamily="0" charset="0"/>
        </a:defRPr>
      </a:lvl1pPr>
      <a:lvl2pPr marL="864235" marR="0" indent="-323850" algn="l" defTabSz="914400">
        <a:lnSpc>
          <a:spcPct val="100000"/>
        </a:lnSpc>
        <a:spcBef>
          <a:spcPts val="1130"/>
        </a:spcBef>
        <a:spcAft>
          <a:spcPts val="0"/>
        </a:spcAft>
        <a:buClrTx/>
        <a:buSzPts val="1800"/>
        <a:buFont typeface="Symbol" pitchFamily="1" charset="2"/>
        <a:buChar char=""/>
        <a:tabLst/>
        <a:defRPr lang="de-de" sz="2400" b="0" i="0" u="none" strike="noStrike" kern="1" spc="0" baseline="0">
          <a:solidFill>
            <a:srgbClr val="000000"/>
          </a:solidFill>
          <a:effectLst/>
          <a:latin typeface="Basic Sans" pitchFamily="0" charset="0"/>
          <a:ea typeface="Basic Roman" pitchFamily="0" charset="0"/>
          <a:cs typeface="Basic Roman" pitchFamily="0" charset="0"/>
        </a:defRPr>
      </a:lvl2pPr>
      <a:lvl3pPr marL="1296035" marR="0" indent="-288290" algn="l" defTabSz="914400">
        <a:lnSpc>
          <a:spcPct val="100000"/>
        </a:lnSpc>
        <a:spcBef>
          <a:spcPts val="850"/>
        </a:spcBef>
        <a:spcAft>
          <a:spcPts val="0"/>
        </a:spcAft>
        <a:buClrTx/>
        <a:buSzPts val="900"/>
        <a:buFont typeface="Wingdings" pitchFamily="0" charset="2"/>
        <a:buChar char=""/>
        <a:tabLst/>
        <a:defRPr lang="de-de" sz="2000" b="0" i="0" u="none" strike="noStrike" kern="1" spc="0" baseline="0">
          <a:solidFill>
            <a:srgbClr val="000000"/>
          </a:solidFill>
          <a:effectLst/>
          <a:latin typeface="Basic Sans" pitchFamily="0" charset="0"/>
          <a:ea typeface="Basic Roman" pitchFamily="0" charset="0"/>
          <a:cs typeface="Basic Roman" pitchFamily="0" charset="0"/>
        </a:defRPr>
      </a:lvl3pPr>
      <a:lvl4pPr marL="1727835" marR="0" indent="-215900" algn="l" defTabSz="914400">
        <a:lnSpc>
          <a:spcPct val="100000"/>
        </a:lnSpc>
        <a:spcBef>
          <a:spcPts val="565"/>
        </a:spcBef>
        <a:spcAft>
          <a:spcPts val="0"/>
        </a:spcAft>
        <a:buClrTx/>
        <a:buSzPts val="1500"/>
        <a:buFont typeface="Symbol" pitchFamily="1" charset="2"/>
        <a:buChar char=""/>
        <a:tabLst/>
        <a:defRPr lang="de-de" sz="2000" b="0" i="0" u="none" strike="noStrike" kern="1" spc="0" baseline="0">
          <a:solidFill>
            <a:srgbClr val="000000"/>
          </a:solidFill>
          <a:effectLst/>
          <a:latin typeface="Basic Sans" pitchFamily="0" charset="0"/>
          <a:ea typeface="Basic Roman" pitchFamily="0" charset="0"/>
          <a:cs typeface="Basic Roman" pitchFamily="0" charset="0"/>
        </a:defRPr>
      </a:lvl4pPr>
      <a:lvl5pPr marL="2160270" marR="0" indent="-215900" algn="l" defTabSz="914400">
        <a:lnSpc>
          <a:spcPct val="100000"/>
        </a:lnSpc>
        <a:spcBef>
          <a:spcPts val="280"/>
        </a:spcBef>
        <a:spcAft>
          <a:spcPts val="0"/>
        </a:spcAft>
        <a:buClrTx/>
        <a:buSzPts val="900"/>
        <a:buFont typeface="Wingdings" pitchFamily="0" charset="2"/>
        <a:buChar char=""/>
        <a:tabLst/>
        <a:defRPr lang="de-de" sz="2000" b="0" i="0" u="none" strike="noStrike" kern="1" spc="0" baseline="0">
          <a:solidFill>
            <a:srgbClr val="000000"/>
          </a:solidFill>
          <a:effectLst/>
          <a:latin typeface="Basic Sans" pitchFamily="0" charset="0"/>
          <a:ea typeface="Basic Roman" pitchFamily="0" charset="0"/>
          <a:cs typeface="Basic Roman" pitchFamily="0" charset="0"/>
        </a:defRPr>
      </a:lvl5pPr>
      <a:lvl6pPr marL="2592070" marR="0" indent="-215900" algn="l" defTabSz="914400">
        <a:lnSpc>
          <a:spcPct val="100000"/>
        </a:lnSpc>
        <a:spcBef>
          <a:spcPts val="280"/>
        </a:spcBef>
        <a:spcAft>
          <a:spcPts val="0"/>
        </a:spcAft>
        <a:buClrTx/>
        <a:buSzPts val="900"/>
        <a:buFont typeface="Wingdings" pitchFamily="0" charset="2"/>
        <a:buChar char=""/>
        <a:tabLst/>
        <a:defRPr lang="de-de" sz="2000" b="0" i="0" u="none" strike="noStrike" kern="1" spc="0" baseline="0">
          <a:solidFill>
            <a:srgbClr val="000000"/>
          </a:solidFill>
          <a:effectLst/>
          <a:latin typeface="Basic Sans" pitchFamily="0" charset="0"/>
          <a:ea typeface="Basic Roman" pitchFamily="0" charset="0"/>
          <a:cs typeface="Basic Roman" pitchFamily="0" charset="0"/>
        </a:defRPr>
      </a:lvl6pPr>
      <a:lvl7pPr marL="3023870" marR="0" indent="-215900" algn="l" defTabSz="914400">
        <a:lnSpc>
          <a:spcPct val="100000"/>
        </a:lnSpc>
        <a:spcBef>
          <a:spcPts val="280"/>
        </a:spcBef>
        <a:spcAft>
          <a:spcPts val="0"/>
        </a:spcAft>
        <a:buClrTx/>
        <a:buSzPts val="900"/>
        <a:buFont typeface="Wingdings" pitchFamily="0" charset="2"/>
        <a:buChar char=""/>
        <a:tabLst/>
        <a:defRPr lang="de-de" sz="2000" b="0" i="0" u="none" strike="noStrike" kern="1" spc="0" baseline="0">
          <a:solidFill>
            <a:srgbClr val="000000"/>
          </a:solidFill>
          <a:effectLst/>
          <a:latin typeface="Basic Sans" pitchFamily="0" charset="0"/>
          <a:ea typeface="Basic Roman" pitchFamily="0" charset="0"/>
          <a:cs typeface="Basic Roman" pitchFamily="0" charset="0"/>
        </a:defRPr>
      </a:lvl7pPr>
      <a:lvl8pPr marL="3429000" marR="0" indent="-228600" algn="l" defTabSz="9144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000" b="0" i="0" u="none" strike="noStrike" kern="1" spc="0" baseline="0">
          <a:solidFill>
            <a:schemeClr val="tx1"/>
          </a:solidFill>
          <a:effectLst/>
          <a:latin typeface="Basic Sans" pitchFamily="0" charset="0"/>
          <a:ea typeface="Basic Roman" pitchFamily="0" charset="0"/>
          <a:cs typeface="Basic Roman" pitchFamily="0" charset="0"/>
        </a:defRPr>
      </a:lvl8pPr>
      <a:lvl9pPr marL="3886200" marR="0" indent="-228600" algn="l" defTabSz="9144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000" b="0" i="0" u="none" strike="noStrike" kern="1" spc="0" baseline="0">
          <a:solidFill>
            <a:schemeClr val="tx1"/>
          </a:solidFill>
          <a:effectLst/>
          <a:latin typeface="Basic Sans" pitchFamily="0" charset="0"/>
          <a:ea typeface="Basic Roman" pitchFamily="0" charset="0"/>
          <a:cs typeface="Basic Roman" pitchFamily="0" charset="0"/>
        </a:defRPr>
      </a:lvl9pPr>
    </p:bodyStyle>
    <p:otherStyle>
      <a:lvl1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Basic Sans" pitchFamily="0" charset="0"/>
          <a:ea typeface="Basic Roman" pitchFamily="0" charset="0"/>
          <a:cs typeface="Basic Roman" pitchFamily="0" charset="0"/>
        </a:defRPr>
      </a:lvl1pPr>
      <a:lvl2pPr marL="4572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Basic Sans" pitchFamily="0" charset="0"/>
          <a:ea typeface="Basic Roman" pitchFamily="0" charset="0"/>
          <a:cs typeface="Basic Roman" pitchFamily="0" charset="0"/>
        </a:defRPr>
      </a:lvl2pPr>
      <a:lvl3pPr marL="9144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Basic Sans" pitchFamily="0" charset="0"/>
          <a:ea typeface="Basic Roman" pitchFamily="0" charset="0"/>
          <a:cs typeface="Basic Roman" pitchFamily="0" charset="0"/>
        </a:defRPr>
      </a:lvl3pPr>
      <a:lvl4pPr marL="13716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Basic Sans" pitchFamily="0" charset="0"/>
          <a:ea typeface="Basic Roman" pitchFamily="0" charset="0"/>
          <a:cs typeface="Basic Roman" pitchFamily="0" charset="0"/>
        </a:defRPr>
      </a:lvl4pPr>
      <a:lvl5pPr marL="18288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Basic Sans" pitchFamily="0" charset="0"/>
          <a:ea typeface="Basic Roman" pitchFamily="0" charset="0"/>
          <a:cs typeface="Basic Roman" pitchFamily="0" charset="0"/>
        </a:defRPr>
      </a:lvl5pPr>
      <a:lvl6pPr marL="22860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Basic Sans" pitchFamily="0" charset="0"/>
          <a:ea typeface="Basic Roman" pitchFamily="0" charset="0"/>
          <a:cs typeface="Basic Roman" pitchFamily="0" charset="0"/>
        </a:defRPr>
      </a:lvl6pPr>
      <a:lvl7pPr marL="27432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Basic Sans" pitchFamily="0" charset="0"/>
          <a:ea typeface="Basic Roman" pitchFamily="0" charset="0"/>
          <a:cs typeface="Basic Roman" pitchFamily="0" charset="0"/>
        </a:defRPr>
      </a:lvl7pPr>
      <a:lvl8pPr marL="32004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Basic Sans" pitchFamily="0" charset="0"/>
          <a:ea typeface="Basic Roman" pitchFamily="0" charset="0"/>
          <a:cs typeface="Basic Roman" pitchFamily="0" charset="0"/>
        </a:defRPr>
      </a:lvl8pPr>
      <a:lvl9pPr marL="36576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latin typeface="Basic Sans" pitchFamily="0" charset="0"/>
          <a:ea typeface="Basic Roman" pitchFamily="0" charset="0"/>
          <a:cs typeface="Basic Roman" pitchFamily="0" charset="0"/>
        </a:defRPr>
      </a:lvl9pPr>
    </p:otherStyle>
  </p:txStyles>
</p:sldMaster>
</file>

<file path=ppt/slides/_rels/slide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sentation">
  <a:themeElements>
    <a:clrScheme name="Presentation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03AEAF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Presentation">
      <a:majorFont>
        <a:latin typeface="Basic Sans"/>
        <a:ea typeface="Basic Roman"/>
        <a:cs typeface="Basic Roman"/>
      </a:majorFont>
      <a:minorFont>
        <a:latin typeface="Basic Sans"/>
        <a:ea typeface="Basic Roman"/>
        <a:cs typeface="Basic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03AEAF"/>
        </a:accent1>
        <a:accent2>
          <a:srgbClr val="ED7D31"/>
        </a:accent2>
        <a:accent3>
          <a:srgbClr val="A5A5A5"/>
        </a:accent3>
        <a:accent4>
          <a:srgbClr val="FFC000"/>
        </a:accent4>
        <a:accent5>
          <a:srgbClr val="5B9BD5"/>
        </a:accent5>
        <a:accent6>
          <a:srgbClr val="70AD47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03AEAF"/>
        </a:accent1>
        <a:accent2>
          <a:srgbClr val="ED7D31"/>
        </a:accent2>
        <a:accent3>
          <a:srgbClr val="A5A5A5"/>
        </a:accent3>
        <a:accent4>
          <a:srgbClr val="FFC000"/>
        </a:accent4>
        <a:accent5>
          <a:srgbClr val="5B9BD5"/>
        </a:accent5>
        <a:accent6>
          <a:srgbClr val="70AD47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03AEAF"/>
        </a:accent1>
        <a:accent2>
          <a:srgbClr val="ED7D31"/>
        </a:accent2>
        <a:accent3>
          <a:srgbClr val="A5A5A5"/>
        </a:accent3>
        <a:accent4>
          <a:srgbClr val="FFC000"/>
        </a:accent4>
        <a:accent5>
          <a:srgbClr val="5B9BD5"/>
        </a:accent5>
        <a:accent6>
          <a:srgbClr val="70AD47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03AEAF"/>
        </a:accent1>
        <a:accent2>
          <a:srgbClr val="ED7D31"/>
        </a:accent2>
        <a:accent3>
          <a:srgbClr val="A5A5A5"/>
        </a:accent3>
        <a:accent4>
          <a:srgbClr val="FFC000"/>
        </a:accent4>
        <a:accent5>
          <a:srgbClr val="5B9BD5"/>
        </a:accent5>
        <a:accent6>
          <a:srgbClr val="70AD47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03AEAF"/>
        </a:accent1>
        <a:accent2>
          <a:srgbClr val="ED7D31"/>
        </a:accent2>
        <a:accent3>
          <a:srgbClr val="A5A5A5"/>
        </a:accent3>
        <a:accent4>
          <a:srgbClr val="FFC000"/>
        </a:accent4>
        <a:accent5>
          <a:srgbClr val="5B9BD5"/>
        </a:accent5>
        <a:accent6>
          <a:srgbClr val="70AD47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03AEAF"/>
        </a:accent1>
        <a:accent2>
          <a:srgbClr val="ED7D31"/>
        </a:accent2>
        <a:accent3>
          <a:srgbClr val="A5A5A5"/>
        </a:accent3>
        <a:accent4>
          <a:srgbClr val="FFC000"/>
        </a:accent4>
        <a:accent5>
          <a:srgbClr val="5B9BD5"/>
        </a:accent5>
        <a:accent6>
          <a:srgbClr val="70AD47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03AEAF"/>
        </a:accent1>
        <a:accent2>
          <a:srgbClr val="ED7D31"/>
        </a:accent2>
        <a:accent3>
          <a:srgbClr val="A5A5A5"/>
        </a:accent3>
        <a:accent4>
          <a:srgbClr val="FFC000"/>
        </a:accent4>
        <a:accent5>
          <a:srgbClr val="5B9BD5"/>
        </a:accent5>
        <a:accent6>
          <a:srgbClr val="70AD47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8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03AEAF"/>
        </a:accent1>
        <a:accent2>
          <a:srgbClr val="ED7D31"/>
        </a:accent2>
        <a:accent3>
          <a:srgbClr val="A5A5A5"/>
        </a:accent3>
        <a:accent4>
          <a:srgbClr val="FFC000"/>
        </a:accent4>
        <a:accent5>
          <a:srgbClr val="5B9BD5"/>
        </a:accent5>
        <a:accent6>
          <a:srgbClr val="70AD47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9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03AEAF"/>
        </a:accent1>
        <a:accent2>
          <a:srgbClr val="ED7D31"/>
        </a:accent2>
        <a:accent3>
          <a:srgbClr val="A5A5A5"/>
        </a:accent3>
        <a:accent4>
          <a:srgbClr val="FFC000"/>
        </a:accent4>
        <a:accent5>
          <a:srgbClr val="5B9BD5"/>
        </a:accent5>
        <a:accent6>
          <a:srgbClr val="70AD47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0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03AEAF"/>
        </a:accent1>
        <a:accent2>
          <a:srgbClr val="ED7D31"/>
        </a:accent2>
        <a:accent3>
          <a:srgbClr val="A5A5A5"/>
        </a:accent3>
        <a:accent4>
          <a:srgbClr val="FFC000"/>
        </a:accent4>
        <a:accent5>
          <a:srgbClr val="5B9BD5"/>
        </a:accent5>
        <a:accent6>
          <a:srgbClr val="70AD47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1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03AEAF"/>
        </a:accent1>
        <a:accent2>
          <a:srgbClr val="ED7D31"/>
        </a:accent2>
        <a:accent3>
          <a:srgbClr val="A5A5A5"/>
        </a:accent3>
        <a:accent4>
          <a:srgbClr val="FFC000"/>
        </a:accent4>
        <a:accent5>
          <a:srgbClr val="5B9BD5"/>
        </a:accent5>
        <a:accent6>
          <a:srgbClr val="70AD47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2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03AEAF"/>
        </a:accent1>
        <a:accent2>
          <a:srgbClr val="ED7D31"/>
        </a:accent2>
        <a:accent3>
          <a:srgbClr val="A5A5A5"/>
        </a:accent3>
        <a:accent4>
          <a:srgbClr val="FFC000"/>
        </a:accent4>
        <a:accent5>
          <a:srgbClr val="5B9BD5"/>
        </a:accent5>
        <a:accent6>
          <a:srgbClr val="70AD47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3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03AEAF"/>
        </a:accent1>
        <a:accent2>
          <a:srgbClr val="ED7D31"/>
        </a:accent2>
        <a:accent3>
          <a:srgbClr val="A5A5A5"/>
        </a:accent3>
        <a:accent4>
          <a:srgbClr val="FFC000"/>
        </a:accent4>
        <a:accent5>
          <a:srgbClr val="5B9BD5"/>
        </a:accent5>
        <a:accent6>
          <a:srgbClr val="70AD47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4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03AEAF"/>
        </a:accent1>
        <a:accent2>
          <a:srgbClr val="ED7D31"/>
        </a:accent2>
        <a:accent3>
          <a:srgbClr val="A5A5A5"/>
        </a:accent3>
        <a:accent4>
          <a:srgbClr val="FFC000"/>
        </a:accent4>
        <a:accent5>
          <a:srgbClr val="5B9BD5"/>
        </a:accent5>
        <a:accent6>
          <a:srgbClr val="70AD47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5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03AEAF"/>
        </a:accent1>
        <a:accent2>
          <a:srgbClr val="ED7D31"/>
        </a:accent2>
        <a:accent3>
          <a:srgbClr val="A5A5A5"/>
        </a:accent3>
        <a:accent4>
          <a:srgbClr val="FFC000"/>
        </a:accent4>
        <a:accent5>
          <a:srgbClr val="5B9BD5"/>
        </a:accent5>
        <a:accent6>
          <a:srgbClr val="70AD47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Presentation">
  <a:themeElements>
    <a:clrScheme name="Presentation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resentation">
      <a:majorFont>
        <a:latin typeface="Basic Sans"/>
        <a:ea typeface="Basic Roman"/>
        <a:cs typeface="Basic Roman"/>
      </a:majorFont>
      <a:minorFont>
        <a:latin typeface="Basic Sans"/>
        <a:ea typeface="Basic Roman"/>
        <a:cs typeface="Basic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8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9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0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2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3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4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5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subject/>
  <dc:creator>Anna Leyva</dc:creator>
  <cp:keywords/>
  <dc:description/>
  <cp:lastModifiedBy>Karl2</cp:lastModifiedBy>
  <cp:revision>0</cp:revision>
  <dcterms:created xsi:type="dcterms:W3CDTF">2019-05-07T13:42:41Z</dcterms:created>
  <dcterms:modified xsi:type="dcterms:W3CDTF">2020-12-18T14:34:47Z</dcterms:modified>
</cp:coreProperties>
</file>