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7" r:id="rId7"/>
    <p:sldId id="258" r:id="rId8"/>
    <p:sldId id="259" r:id="rId9"/>
    <p:sldId id="260" r:id="rId10"/>
    <p:sldId id="261" r:id="rId11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80214005" val="1414" rev64="64" revOS="4"/>
  <pr:smFileRevision xmlns:pr="smNativeData" xmlns="smNativeData" dt="1780214005" val="102"/>
  <p:showPr showNarration="1">
    <p:penClr>
      <a:srgbClr val="0000FF"/>
    </p:penClr>
  </p:showPr>
  <p:extLst>
    <p:ext uri="smNativeData">
      <pr:guideOptions xmlns:pr="smNativeData" xmlns="smNativeData" dt="178021400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0" d="100"/>
          <a:sy n="80" d="100"/>
        </p:scale>
        <p:origin x="1809" y="211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0" d="100"/>
          <a:sy n="80" d="100"/>
        </p:scale>
        <p:origin x="1809" y="21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CB13E91-DFD1-E4C8-9F09-299D7047697C}" type="header">
              <a:t/>
            </a:fld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CB17E26-68D1-E488-9F09-9EDD304769CB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CB12221-6FD1-E4D4-9F09-99816C4769CC}" type="footer">
              <a:t/>
            </a:fld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CB11AA1-EFD1-E4EC-9F09-19B95447694C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Diese Präsentation ist </a:t>
            </a:r>
            <a:r>
              <a:t>selbstlaufend; empfehle automatische </a:t>
            </a:r>
            <a:r>
              <a:t>Folienwechsel alle 8–12 Sekunden.</a:t>
            </a:r>
            <a:br/>
            <a:r>
              <a:t>Ton: leise, fröhliche Hintergrundmusik optional. Ziel: Unterhaltung und kurze Bildung ohne Sprecher.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Diese Präsentation ist </a:t>
            </a:r>
            <a:r>
              <a:t>selbstlaufend; empfehle automatische </a:t>
            </a:r>
            <a:r>
              <a:t>Folienwechsel alle 8–12 Sekunden.</a:t>
            </a:r>
            <a:br/>
            <a:r>
              <a:t>Ton: leise, fröhliche Hintergrundmusik optional. Ziel: Unterhaltung und kurze Bildung ohne Sprecher.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Einleitende Folie: Leser sollen sofort wissen, dass die Präsentation humorvoll und leicht ist.</a:t>
            </a:r>
            <a:br/>
            <a:r>
              <a:t>Verweildauer: ~8 Sekunden.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Einleitende Folie: Leser sollen sofort wissen, dass die Präsentation humorvoll und leicht ist.</a:t>
            </a:r>
            <a:br/>
            <a:r>
              <a:t>Verweildauer: ~8 Sekunden.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Jede </a:t>
            </a:r>
            <a:r>
              <a:t>Unterüberschrift ist eine kurze, eigenständige Info für schnelles Lesen.</a:t>
            </a:r>
            <a:br/>
            <a:r>
              <a:t>Verweildauer: ~12 Sekunden.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Jede </a:t>
            </a:r>
            <a:r>
              <a:t>Unterüberschrift ist eine kurze, eigenständige Info für schnelles Lesen.</a:t>
            </a:r>
            <a:br/>
            <a:r>
              <a:t>Verweildauer: ~12 Sekunden.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Kurz, prägnant und witzig; Leser sollen schmunzeln und etwas lernen.</a:t>
            </a:r>
            <a:br/>
            <a:r>
              <a:t>Verweildauer: ~12 Sekunden.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Kurz, prägnant und witzig; Leser sollen schmunzeln und etwas lernen.</a:t>
            </a:r>
            <a:br/>
            <a:r>
              <a:t>Verweildauer: ~12 Sekunden.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Abschlussfolie mit klaren, kurzen </a:t>
            </a:r>
            <a:r>
              <a:t>Handlungsaufforderungen.</a:t>
            </a:r>
            <a:br/>
            <a:r>
              <a:t>Verweildauer: ~12 Sekunden. Abschließend kurze Pause, dann Deck automatisch wieder zur </a:t>
            </a:r>
            <a:r>
              <a:t>Titelfolie springen.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Abschlussfolie mit klaren, kurzen </a:t>
            </a:r>
            <a:r>
              <a:t>Handlungsaufforderungen.</a:t>
            </a:r>
            <a:br/>
            <a:r>
              <a:t>Verweildauer: ~12 Sekunden. Abschließend kurze Pause, dann Deck automatisch wieder zur </a:t>
            </a:r>
            <a:r>
              <a:t>Titelfolie springen.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75E9-A7D1-E483-9F09-51D63B47690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62FF-B1D1-E494-9F09-47C12C47691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684B-05D1-E49E-9F09-F3CB264769A6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384D-03D1-E4CE-9F09-F59B764769A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52D3-9DD1-E4A4-9F09-6BF11C47693E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36BC-F2D1-E4C0-9F09-049578476951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3F98-D6D1-E4C9-9F09-209C7147697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72E6-A8D1-E484-9F09-5ED13C47690B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1D81-CFD1-E4EB-9F09-39BE5347696C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0DBF-F1D1-E4FB-9F09-07AE4347695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131D-53D1-E4E5-9F09-A5B05D4769F0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5C8F-C1D1-E4AA-9F09-37FF1247696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4CFB-B5D1-E4BA-9F09-43EF02476916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6A46-08D1-E49C-9F09-FEC9244769AB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36B5-FBD1-E4C0-9F09-0D9578476958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4B3A-74D1-E4BD-9F09-82E8054769D7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0207-49D1-E4F4-9F09-BFA14C4769EA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10AE-E0D1-E4E6-9F09-16B35E476943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27C4-8AD1-E4D1-9F09-7C8469476929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7C80-CED1-E48A-9F09-38DF3247696D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2042-0CD1-E4D6-9F09-FA836E4769AF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4E45-0BD1-E4B8-9F09-FDED004769A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06C3-8DD1-E4F0-9F09-7BA54847692E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5DE8-A6D1-E4AB-9F09-50FE13476905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52D9-97D1-E4A4-9F09-61F11C476934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6D41-0FD1-E49B-9F09-F9CE234769AC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0EA2-ECD1-E4F8-9F09-1AAD4047694F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5FEA-A4D1-E4A9-9F09-52FC1147690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4FC6-88D1-E4B9-9F09-7EEC0147692B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2EBD-F3D1-E4D8-9F09-058D60476950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B15321-6FD1-E4A5-9F09-99F01D4769C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CB151F0-BED1-E4A7-9F09-48F21F47691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B17295-DBD1-E484-9F09-2DD13C476978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CB17255-1BD1-E484-9F09-EDD13C4769B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3CB108E7-A9D1-E4FE-9F09-5FAB4647690A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CB1499C-D2D1-E4BF-9F09-24EA0747697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/>
            <a:r>
              <a:t>Tierische </a:t>
            </a:r>
            <a:r>
              <a:t>Kurzreise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/>
            <a:r>
              <a:t>Ein schneller, lustiger Blick auf unsere pelzigen, gefiederten und schuppigen Freunde 🐾🐒🐠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Willkommen in der Tierwelt 🐾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t>Kurz, bunt und mit </a:t>
            </a:r>
            <a:r>
              <a:t>Emojis!</a:t>
            </a:r>
          </a:p>
          <a:p>
            <a:pPr/>
            <a:r>
              <a:t>Bildvorschlag: bunte </a:t>
            </a:r>
            <a:r>
              <a:t>Tierillustrationen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Lustige Fakten 😂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Meeresdrama</a:t>
            </a:r>
            <a:endParaRPr b="1" cap="none"/>
          </a:p>
          <a:p>
            <a:pPr/>
            <a:r>
              <a:t>Oktopusse haben drei Herzen und erstaunliche Intelligenz. Sie benutzen </a:t>
            </a:r>
            <a:r>
              <a:t>Kokosnussschalen als mobile Wohnungen und sind die Bauherren der Ozeane. 🐙</a:t>
            </a:r>
          </a:p>
          <a:p>
            <a:pPr/>
            <a:r>
              <a:rPr b="1" cap="none"/>
              <a:t>Modevögel</a:t>
            </a:r>
            <a:endParaRPr b="1" cap="none"/>
          </a:p>
          <a:p>
            <a:pPr/>
            <a:r>
              <a:t>Pfauen sind die Divas der Vogelwelt und produzieren Drama mit jedem Aufklappen. Sie haben mehr Feder-Glitzer pro Quadratmeter als jede Laufsteg-Show. 🦚</a:t>
            </a:r>
          </a:p>
          <a:p>
            <a:pPr/>
            <a:r>
              <a:rPr b="1" cap="none"/>
              <a:t>Schlafmangel</a:t>
            </a:r>
            <a:endParaRPr b="1" cap="none"/>
          </a:p>
          <a:p>
            <a:pPr/>
            <a:r>
              <a:t>Giraffen schlafen nur kurz und meist im Stehen, wahrscheinlich aus Respekt vor der Schwerkraft. Ihr Hals ist lang — ihre </a:t>
            </a:r>
            <a:r>
              <a:t>Schlafzyklen sind kurz, aber stilvoll. 🦒</a:t>
            </a:r>
          </a:p>
          <a:p>
            <a:pPr/>
            <a:r>
              <a:t>Bildvorschlag: witzige </a:t>
            </a:r>
            <a:r>
              <a:t>Tierkarikaturen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Tierverhalten in Kürze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</a:p>
        </p:txBody>
      </p:sp>
      <p:sp>
        <p:nvSpPr>
          <p:cNvPr id="4" name="Folientext2"/>
          <p:cNvSpPr>
            <a:spLocks noGrp="1" noChangeArrowheads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Sozialverhalten</a:t>
            </a:r>
            <a:endParaRPr b="1" cap="none"/>
          </a:p>
          <a:p>
            <a:pPr/>
            <a:r>
              <a:t>Viele Tiere leben in Gruppen, weil Teamarbeit oft besser ist als Alleingang — außer beim Fressen, da wird es spannend. 🐒</a:t>
            </a:r>
          </a:p>
          <a:p>
            <a:pPr/>
            <a:r>
              <a:rPr b="1" cap="none"/>
              <a:t>Überlebenstricks</a:t>
            </a:r>
            <a:endParaRPr b="1" cap="none"/>
          </a:p>
          <a:p>
            <a:pPr/>
            <a:r>
              <a:t>Kamele speichern Fett, nicht Wasser, und Koalas schlafen, als hätten sie den perfekten </a:t>
            </a:r>
            <a:r>
              <a:t>Fernsehmarathon entdeckt. 🐪🛌</a:t>
            </a:r>
          </a:p>
          <a:p>
            <a:pPr/>
            <a:r>
              <a:t>Bildvorschlag: Tiere in Gruppen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Wie du Tieren hilfst 🐶❤️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Kleine Taten</a:t>
            </a:r>
            <a:endParaRPr b="1" cap="none"/>
          </a:p>
          <a:p>
            <a:pPr/>
            <a:r>
              <a:t>Futterspender aufstellen, Vogelhäuser bauen oder einfach respektvoll Abstand halten — jede Geste zählt. 🥣</a:t>
            </a:r>
          </a:p>
          <a:p>
            <a:pPr/>
            <a:r>
              <a:rPr b="1" cap="none"/>
              <a:t>Respekt</a:t>
            </a:r>
            <a:endParaRPr b="1" cap="none"/>
          </a:p>
          <a:p>
            <a:pPr/>
            <a:r>
              <a:t>Behandle Tiere höflich: Kein </a:t>
            </a:r>
            <a:r>
              <a:t>Selfie ist wichtiger als das Wohl eines Tieres. 📵</a:t>
            </a:r>
          </a:p>
          <a:p>
            <a:pPr/>
            <a:r>
              <a:rPr b="1" cap="none"/>
              <a:t>Mitmachen</a:t>
            </a:r>
            <a:endParaRPr b="1" cap="none"/>
          </a:p>
          <a:p>
            <a:pPr/>
            <a:r>
              <a:t>Freiwilligenarbeit oder Spenden helfen massiv — und machen dich offiziell zum Tierfreund mit Stil. 🎖️</a:t>
            </a:r>
          </a:p>
          <a:p>
            <a:pPr/>
            <a:r>
              <a:t>Bildvorschlag: Mensch und Tier, Hand in Pfote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rev.1414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warg</cp:lastModifiedBy>
  <cp:revision>0</cp:revision>
  <dcterms:created xsi:type="dcterms:W3CDTF">2026-05-31T07:50:55Z</dcterms:created>
  <dcterms:modified xsi:type="dcterms:W3CDTF">2026-05-31T07:53:25Z</dcterms:modified>
</cp:coreProperties>
</file>