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fntdata" ContentType="application/x-fontdata"/>
  <Default Extension="bmp" ContentType="image/bmp"/>
  <Default Extension="jpeg" ContentType="image/jpeg"/>
  <Default Extension="png" ContentType="image/png"/>
  <Default Extension="gif" ContentType="image/gif"/>
  <Default Extension="tif" ContentType="image/tif"/>
  <Default Extension="emf" ContentType="image/x-emf"/>
  <Default Extension="wmf" ContentType="image/x-wmf"/>
  <Default Extension="pct" ContentType="image/pct"/>
  <Default Extension="pcx" ContentType="image/pcx"/>
  <Default Extension="tga" ContentType="image/tga"/>
  <Default Extension="avi" ContentType="video/avi"/>
  <Default Extension="wmv" ContentType="video/wmv"/>
  <Default Extension="mpg" ContentType="video/mpeg"/>
  <Default Extension="mpeg" ContentType="video/mpeg"/>
  <Default Extension="mp2" ContentType="video/mpeg"/>
  <Default Extension="mp4" ContentType="video/mpeg"/>
  <Default Extension="wma" ContentType="audio/x-ms-wma"/>
  <Default Extension="mid" ContentType="audio/unknown"/>
  <Default Extension="midi" ContentType="audio/unknown"/>
  <Default Extension="rmi" ContentType="audio/unknown"/>
  <Default Extension="mp3" ContentType="audio/unknown"/>
  <Default Extension="wav" ContentType="audio/wav"/>
  <Default Extension="bin" ContentType="application/vnd.openxmlformats-officedocument.oleObjec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</Types>
</file>

<file path=_rels/.rels><?xml version="1.0" encoding="UTF-8" standalone="yes" 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</file>

<file path=ppt/presentation.xml><?xml version="1.0" encoding="utf-8"?>
<p:presentation xmlns:p="http://schemas.openxmlformats.org/presentationml/2006/main" xmlns:r="http://schemas.openxmlformats.org/officeDocument/2006/relationships" xmlns:a="http://schemas.openxmlformats.org/drawingml/2006/main">
  <p:sldMasterIdLst>
    <p:sldMasterId id="2147483648" r:id="rId5"/>
  </p:sldMasterIdLst>
  <p:sldIdLst>
    <p:sldId id="256" r:id="rId6"/>
  </p:sldIdLst>
  <p:sldSz cx="9144000" cy="6858000"/>
  <p:notesSz cx="6858000" cy="9144000"/>
  <p:defaultTextStyle>
    <a:lvl1pPr marL="0" marR="0" indent="0" algn="l" defTabSz="44958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spc="0" baseline="0">
        <a:solidFill>
          <a:schemeClr val="tx1"/>
        </a:solidFill>
        <a:effectLst/>
        <a:latin typeface="Arial" pitchFamily="2" charset="0"/>
        <a:ea typeface="SimSun" pitchFamily="0" charset="0"/>
        <a:cs typeface="Times New Roman" pitchFamily="1" charset="0"/>
      </a:defRPr>
    </a:lvl1pPr>
    <a:lvl2pPr marL="381000" marR="0" indent="0" algn="l" defTabSz="44958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spc="0" baseline="0">
        <a:solidFill>
          <a:schemeClr val="tx1"/>
        </a:solidFill>
        <a:effectLst/>
        <a:latin typeface="Arial" pitchFamily="2" charset="0"/>
        <a:ea typeface="SimSun" pitchFamily="0" charset="0"/>
        <a:cs typeface="Times New Roman" pitchFamily="1" charset="0"/>
      </a:defRPr>
    </a:lvl2pPr>
    <a:lvl3pPr marL="762000" marR="0" indent="0" algn="l" defTabSz="44958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spc="0" baseline="0">
        <a:solidFill>
          <a:schemeClr val="tx1"/>
        </a:solidFill>
        <a:effectLst/>
        <a:latin typeface="Arial" pitchFamily="2" charset="0"/>
        <a:ea typeface="SimSun" pitchFamily="0" charset="0"/>
        <a:cs typeface="Times New Roman" pitchFamily="1" charset="0"/>
      </a:defRPr>
    </a:lvl3pPr>
    <a:lvl4pPr marL="1143000" marR="0" indent="0" algn="l" defTabSz="44958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spc="0" baseline="0">
        <a:solidFill>
          <a:schemeClr val="tx1"/>
        </a:solidFill>
        <a:effectLst/>
        <a:latin typeface="Arial" pitchFamily="2" charset="0"/>
        <a:ea typeface="SimSun" pitchFamily="0" charset="0"/>
        <a:cs typeface="Times New Roman" pitchFamily="1" charset="0"/>
      </a:defRPr>
    </a:lvl4pPr>
    <a:lvl5pPr marL="1524000" marR="0" indent="0" algn="l" defTabSz="44958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spc="0" baseline="0">
        <a:solidFill>
          <a:schemeClr val="tx1"/>
        </a:solidFill>
        <a:effectLst/>
        <a:latin typeface="Arial" pitchFamily="2" charset="0"/>
        <a:ea typeface="SimSun" pitchFamily="0" charset="0"/>
        <a:cs typeface="Times New Roman" pitchFamily="1" charset="0"/>
      </a:defRPr>
    </a:lvl5pPr>
  </p:defaultTextStyle>
</p:presentation>
</file>

<file path=ppt/presProps.xml><?xml version="1.0" encoding="utf-8"?>
<p:presentationPr xmlns:p="http://schemas.openxmlformats.org/presentationml/2006/main" xmlns:r="http://schemas.openxmlformats.org/officeDocument/2006/relationships" xmlns:a="http://schemas.openxmlformats.org/drawingml/2006/main">
  <p:showPr showNarration="1">
    <p:penClr>
      <a:srgbClr val="0000FF"/>
    </p:penClr>
  </p:showPr>
  <p:extLst>
    <p:ext uri="smNativeData">
      <pr:smAppRevision xmlns:pr="smNativeData" dt="1513192558" val="766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p="http://schemas.openxmlformats.org/presentationml/2006/main" xmlns:r="http://schemas.openxmlformats.org/officeDocument/2006/relationships" xmlns:a="http://schemas.openxmlformats.org/drawingml/2006/main">
  <p:slideViewPr>
    <p:cSldViewPr snapToObjects="1">
      <p:cViewPr varScale="1">
        <p:scale>
          <a:sx n="75" d="100"/>
          <a:sy n="75" d="100"/>
        </p:scale>
        <p:origin x="284" y="537"/>
      </p:cViewPr>
    </p:cSldViewPr>
  </p:slideViewPr>
  <p:outlineViewPr>
    <p:cViewPr>
      <p:scale>
        <a:sx n="33" d="100"/>
        <a:sy n="33" d="100"/>
      </p:scale>
      <p:origin x="0" y="0"/>
    </p:cViewPr>
  </p:outlineViewPr>
  <p:sorterViewPr>
    <p:cViewPr>
      <p:scale>
        <a:sx n="21" d="100"/>
        <a:sy n="21" d="100"/>
      </p:scale>
      <p:origin x="0" y="0"/>
    </p:cViewPr>
  </p:sorterViewPr>
  <p:notesViewPr>
    <p:cSldViewPr snapToObjects="1">
      <p:cViewPr>
        <p:scale>
          <a:sx n="75" d="100"/>
          <a:sy n="75" d="100"/>
        </p:scale>
        <p:origin x="284" y="537"/>
      </p:cViewPr>
    </p:cSldViewPr>
  </p:notesViewPr>
  <p:gridSpacing cx="71755" cy="71755"/>
</p:viewPr>
</file>

<file path=ppt/_rels/presentation.xml.rels><?xml version="1.0" encoding="UTF-8" standalone="yes" 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tableStyles" Target="tableStyles.xml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slideMaster" Target="slideMasters/slideMaster1.xml"/><Relationship Id="rId6" Type="http://schemas.openxmlformats.org/officeDocument/2006/relationships/slide" Target="slides/slide1.xml"/></Relationships>
</file>

<file path=ppt/slideLayouts/_rels/slideLayout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p="http://schemas.openxmlformats.org/presentationml/2006/main" xmlns:r="http://schemas.openxmlformats.org/officeDocument/2006/relationships" xmlns:a="http://schemas.openxmlformats.org/drawing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val="SMDATA_12_bnwxW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4BAAAHg0AAAg0AACkFQAAAAAAAA=="/>
              </a:ext>
            </a:extLst>
          </p:cNvSpPr>
          <p:nvPr>
            <p:ph type="ctrTitle"/>
          </p:nvPr>
        </p:nvSpPr>
        <p:spPr>
          <a:xfrm>
            <a:off x="685800" y="2132330"/>
            <a:ext cx="7772400" cy="1385570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numCol="1" anchor="ctr">
            <a:prstTxWarp prst="textNoShape">
              <a:avLst/>
            </a:prstTxWarp>
          </a:bodyPr>
          <a:lstStyle/>
          <a:p>
            <a:pPr>
              <a:defRPr/>
            </a:pPr>
          </a:p>
        </p:txBody>
      </p:sp>
      <p:sp>
        <p:nvSpPr>
          <p:cNvPr id="3" name="Folienuntertitel1"/>
          <p:cNvSpPr>
            <a:spLocks noGrp="1" noChangeArrowheads="1"/>
            <a:extLst>
              <a:ext uri="smNativeData">
                <pr:smNativeData xmlns:pr="smNativeData" val="SMDATA_12_bnwxW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wCAAA4BcAANAvAAC4IgAAAAAAAA=="/>
              </a:ext>
            </a:extLst>
          </p:cNvSpPr>
          <p:nvPr>
            <p:ph type="subTitle" idx="1"/>
          </p:nvPr>
        </p:nvSpPr>
        <p:spPr>
          <a:xfrm>
            <a:off x="1371600" y="3881120"/>
            <a:ext cx="6400800" cy="1762760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numCol="1" anchor="t">
            <a:prstTxWarp prst="textNoShape">
              <a:avLst/>
            </a:prstTxWarp>
          </a:bodyPr>
          <a:lstStyle>
            <a:lvl1pPr marL="0" marR="0" indent="0" algn="ctr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3200" b="0" i="0" u="none" strike="noStrike" kern="1" spc="0" baseline="0">
                <a:solidFill>
                  <a:schemeClr val="tx1"/>
                </a:solidFill>
                <a:effectLst/>
                <a:latin typeface="Arial" pitchFamily="2" charset="0"/>
                <a:ea typeface="SimSun" pitchFamily="0" charset="0"/>
                <a:cs typeface="Times New Roman" pitchFamily="1" charset="0"/>
              </a:defRPr>
            </a:lvl1pPr>
            <a:lvl2pPr marL="381000" marR="0" indent="0" algn="ctr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2800" b="0" i="0" u="none" strike="noStrike" kern="1" spc="0" baseline="0">
                <a:solidFill>
                  <a:schemeClr val="tx1"/>
                </a:solidFill>
                <a:effectLst/>
                <a:latin typeface="Arial" pitchFamily="2" charset="0"/>
                <a:ea typeface="SimSun" pitchFamily="0" charset="0"/>
                <a:cs typeface="Times New Roman" pitchFamily="1" charset="0"/>
              </a:defRPr>
            </a:lvl2pPr>
            <a:lvl3pPr marL="762000" marR="0" indent="0" algn="ctr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2400" b="0" i="0" u="none" strike="noStrike" kern="1" spc="0" baseline="0">
                <a:solidFill>
                  <a:schemeClr val="tx1"/>
                </a:solidFill>
                <a:effectLst/>
                <a:latin typeface="Arial" pitchFamily="2" charset="0"/>
                <a:ea typeface="SimSun" pitchFamily="0" charset="0"/>
                <a:cs typeface="Times New Roman" pitchFamily="1" charset="0"/>
              </a:defRPr>
            </a:lvl3pPr>
            <a:lvl4pPr marL="1143000" marR="0" indent="0" algn="ctr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2000" b="0" i="0" u="none" strike="noStrike" kern="1" spc="0" baseline="0">
                <a:solidFill>
                  <a:schemeClr val="tx1"/>
                </a:solidFill>
                <a:effectLst/>
                <a:latin typeface="Arial" pitchFamily="2" charset="0"/>
                <a:ea typeface="SimSun" pitchFamily="0" charset="0"/>
                <a:cs typeface="Times New Roman" pitchFamily="1" charset="0"/>
              </a:defRPr>
            </a:lvl4pPr>
            <a:lvl5pPr marL="1524000" marR="0" indent="0" algn="ctr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2000" b="0" i="0" u="none" strike="noStrike" kern="1" spc="0" baseline="0">
                <a:solidFill>
                  <a:schemeClr val="tx1"/>
                </a:solidFill>
                <a:effectLst/>
                <a:latin typeface="Arial" pitchFamily="2" charset="0"/>
                <a:ea typeface="SimSun" pitchFamily="0" charset="0"/>
                <a:cs typeface="Times New Roman" pitchFamily="1" charset="0"/>
              </a:defRPr>
            </a:lvl5pPr>
          </a:lstStyle>
          <a:p>
            <a:pPr>
              <a:defRPr/>
            </a:pPr>
          </a:p>
        </p:txBody>
      </p:sp>
      <p:sp>
        <p:nvSpPr>
          <p:cNvPr id="4" name="FoliennummerBereich1"/>
          <p:cNvSpPr>
            <a:spLocks noGrp="1" noChangeArrowheads="1"/>
            <a:extLst>
              <a:ext uri="smNativeData">
                <pr:smNativeData xmlns:pr="smNativeData" val="SMDATA_12_bnwxW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rJgAAbiYAAHA1AABYKQAAAAAAAA=="/>
              </a:ext>
            </a:extLst>
          </p:cNvSpPr>
          <p:nvPr>
            <p:ph type="sldNum" sz="quarter" idx="12"/>
          </p:nvPr>
        </p:nvSpPr>
        <p:spPr>
          <a:xfrm>
            <a:off x="6245225" y="6247130"/>
            <a:ext cx="2441575" cy="473710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numCol="1" anchor="t">
            <a:prstTxWarp prst="textNoShape">
              <a:avLst/>
            </a:prstTxWarp>
          </a:bodyPr>
          <a:lstStyle/>
          <a:p>
            <a:pPr algn="r">
              <a:defRPr sz="1400"/>
            </a:pPr>
            <a:fld id="{3ED064A7-E9D3-8592-9D68-1FC72A266B4A}" type="slidenum">
              <a:t/>
            </a:fld>
          </a:p>
        </p:txBody>
      </p:sp>
      <p:sp>
        <p:nvSpPr>
          <p:cNvPr id="5" name="FußzeilenBereich1"/>
          <p:cNvSpPr>
            <a:spLocks noGrp="1" noChangeArrowheads="1"/>
            <a:extLst>
              <a:ext uri="smNativeData">
                <pr:smNativeData xmlns:pr="smNativeData" val="SMDATA_12_bnwxW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74OMF////AQAAAAAAAAAAAAAAAAAAAAAAAAAAAAAAAAAAAAAAAAAAAAAAAn9/fwCAgIADzMzMAMDA/wB/f38AAAAAAAAAAAAAAAAAAAAAAAAAAAAhAAAAGAAAABQAAACWFAAAbiYAAKkjAABYKQAAAAAAAA=="/>
              </a:ext>
            </a:extLst>
          </p:cNvSpPr>
          <p:nvPr>
            <p:ph type="ftr" sz="quarter" idx="11"/>
          </p:nvPr>
        </p:nvSpPr>
        <p:spPr>
          <a:xfrm>
            <a:off x="3346450" y="6247130"/>
            <a:ext cx="2450465" cy="473710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numCol="1" anchor="t">
            <a:prstTxWarp prst="textNoShape">
              <a:avLst/>
            </a:prstTxWarp>
          </a:bodyPr>
          <a:lstStyle/>
          <a:p>
            <a:pPr algn="ctr">
              <a:defRPr sz="1400"/>
            </a:pPr>
            <a:r>
              <a:t/>
            </a:r>
          </a:p>
        </p:txBody>
      </p:sp>
      <p:sp>
        <p:nvSpPr>
          <p:cNvPr id="6" name="ZeitstempelBereich1"/>
          <p:cNvSpPr>
            <a:spLocks noGrp="1" noChangeArrowheads="1"/>
            <a:extLst>
              <a:ext uri="smNativeData">
                <pr:smNativeData xmlns:pr="smNativeData" val="SMDATA_12_bnwxW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74OMF////AQAAAAAAAAAAAAAAAAAAAAAAAAAAAAAAAAAAAAAAAAAAAAAAAn9/fwCAgIADzMzMAMDA/wB/f38AAAAAAAAAAAAAAAAAAAAAAAAAAAAhAAAAGAAAABQAAADQAgAAbiYAANQRAABYKQAAAAAAAA=="/>
              </a:ext>
            </a:extLst>
          </p:cNvSpPr>
          <p:nvPr>
            <p:ph type="dt" sz="quarter" idx="10"/>
          </p:nvPr>
        </p:nvSpPr>
        <p:spPr>
          <a:xfrm>
            <a:off x="457200" y="6247130"/>
            <a:ext cx="2440940" cy="473710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numCol="1" anchor="t">
            <a:prstTxWarp prst="textNoShape">
              <a:avLst/>
            </a:prstTxWarp>
          </a:bodyPr>
          <a:lstStyle/>
          <a:p>
            <a:pPr algn="l">
              <a:defRPr sz="1400"/>
            </a:pPr>
            <a:r>
              <a:t/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p="http://schemas.openxmlformats.org/presentationml/2006/main" xmlns:r="http://schemas.openxmlformats.org/officeDocument/2006/relationships" xmlns:a="http://schemas.openxmlformats.org/drawing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val="SMDATA_12_bnwxW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QAgAAsAEAAHA1AACwCAAAAAAAAA=="/>
              </a:ext>
            </a:extLst>
          </p:cNvSpPr>
          <p:nvPr>
            <p:ph type="title"/>
          </p:nvPr>
        </p:nvSpPr>
        <p:spPr>
          <a:xfrm>
            <a:off x="457200" y="274320"/>
            <a:ext cx="8229600" cy="1137920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numCol="1" anchor="ctr">
            <a:prstTxWarp prst="textNoShape">
              <a:avLst/>
            </a:prstTxWarp>
          </a:bodyPr>
          <a:lstStyle/>
          <a:p>
            <a:pPr>
              <a:defRPr/>
            </a:pPr>
          </a:p>
        </p:txBody>
      </p:sp>
      <p:sp>
        <p:nvSpPr>
          <p:cNvPr id="3" name="Objekt1"/>
          <p:cNvSpPr>
            <a:spLocks noGrp="1" noChangeArrowheads="1"/>
            <a:extLst>
              <a:ext uri="smNativeData">
                <pr:smNativeData xmlns:pr="smNativeData" val="SMDATA_12_bnwxW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QAgAAyQkAAHA1AACsJQAAAAAAAA=="/>
              </a:ext>
            </a:extLst>
          </p:cNvSpPr>
          <p:nvPr>
            <p:ph type="obj" idx="1"/>
          </p:nvPr>
        </p:nvSpPr>
        <p:spPr>
          <a:xfrm>
            <a:off x="457200" y="1590675"/>
            <a:ext cx="8229600" cy="4533265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numCol="1" anchor="t">
            <a:prstTxWarp prst="textNoShape">
              <a:avLst/>
            </a:prstTxWarp>
          </a:bodyPr>
          <a:lstStyle/>
          <a:p>
            <a:pPr>
              <a:defRPr/>
            </a:pPr>
          </a:p>
        </p:txBody>
      </p:sp>
      <p:sp>
        <p:nvSpPr>
          <p:cNvPr id="4" name="FoliennummerBereich1"/>
          <p:cNvSpPr>
            <a:spLocks noGrp="1" noChangeArrowheads="1"/>
            <a:extLst>
              <a:ext uri="smNativeData">
                <pr:smNativeData xmlns:pr="smNativeData" val="SMDATA_12_bnwxW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rJgAAbiYAAHA1AABYKQAAAAAAAA=="/>
              </a:ext>
            </a:extLst>
          </p:cNvSpPr>
          <p:nvPr>
            <p:ph type="sldNum" sz="quarter" idx="12"/>
          </p:nvPr>
        </p:nvSpPr>
        <p:spPr>
          <a:xfrm>
            <a:off x="6245225" y="6247130"/>
            <a:ext cx="2441575" cy="473710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numCol="1" anchor="t">
            <a:prstTxWarp prst="textNoShape">
              <a:avLst/>
            </a:prstTxWarp>
          </a:bodyPr>
          <a:lstStyle/>
          <a:p>
            <a:pPr algn="r">
              <a:defRPr sz="1400"/>
            </a:pPr>
            <a:fld id="{3ED001BB-F5D3-85F7-9D68-03A24F266B56}" type="slidenum">
              <a:t/>
            </a:fld>
          </a:p>
        </p:txBody>
      </p:sp>
      <p:sp>
        <p:nvSpPr>
          <p:cNvPr id="5" name="FußzeilenBereich1"/>
          <p:cNvSpPr>
            <a:spLocks noGrp="1" noChangeArrowheads="1"/>
            <a:extLst>
              <a:ext uri="smNativeData">
                <pr:smNativeData xmlns:pr="smNativeData" val="SMDATA_12_bnwxW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74OMF////AQAAAAAAAAAAAAAAAAAAAAAAAAAAAAAAAAAAAAAAAAAAAAAAAn9/fwCAgIADzMzMAMDA/wB/f38AAAAAAAAAAAAAAAAAAAAAAAAAAAAhAAAAGAAAABQAAACWFAAAbiYAAKkjAABYKQAAAAAAAA=="/>
              </a:ext>
            </a:extLst>
          </p:cNvSpPr>
          <p:nvPr>
            <p:ph type="ftr" sz="quarter" idx="11"/>
          </p:nvPr>
        </p:nvSpPr>
        <p:spPr>
          <a:xfrm>
            <a:off x="3346450" y="6247130"/>
            <a:ext cx="2450465" cy="473710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numCol="1" anchor="t">
            <a:prstTxWarp prst="textNoShape">
              <a:avLst/>
            </a:prstTxWarp>
          </a:bodyPr>
          <a:lstStyle/>
          <a:p>
            <a:pPr algn="ctr">
              <a:defRPr sz="1400"/>
            </a:pPr>
            <a:r>
              <a:t/>
            </a:r>
          </a:p>
        </p:txBody>
      </p:sp>
      <p:sp>
        <p:nvSpPr>
          <p:cNvPr id="6" name="ZeitstempelBereich1"/>
          <p:cNvSpPr>
            <a:spLocks noGrp="1" noChangeArrowheads="1"/>
            <a:extLst>
              <a:ext uri="smNativeData">
                <pr:smNativeData xmlns:pr="smNativeData" val="SMDATA_12_bnwxW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74OMF////AQAAAAAAAAAAAAAAAAAAAAAAAAAAAAAAAAAAAAAAAAAAAAAAAn9/fwCAgIADzMzMAMDA/wB/f38AAAAAAAAAAAAAAAAAAAAAAAAAAAAhAAAAGAAAABQAAADQAgAAbiYAANQRAABYKQAAAAAAAA=="/>
              </a:ext>
            </a:extLst>
          </p:cNvSpPr>
          <p:nvPr>
            <p:ph type="dt" sz="quarter" idx="10"/>
          </p:nvPr>
        </p:nvSpPr>
        <p:spPr>
          <a:xfrm>
            <a:off x="457200" y="6247130"/>
            <a:ext cx="2440940" cy="473710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numCol="1" anchor="t">
            <a:prstTxWarp prst="textNoShape">
              <a:avLst/>
            </a:prstTxWarp>
          </a:bodyPr>
          <a:lstStyle/>
          <a:p>
            <a:pPr algn="l">
              <a:defRPr sz="1400"/>
            </a:pPr>
            <a:r>
              <a:t/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p="http://schemas.openxmlformats.org/presentationml/2006/main" xmlns:r="http://schemas.openxmlformats.org/officeDocument/2006/relationships" xmlns:a="http://schemas.openxmlformats.org/drawingml/2006/main" type="twoObj" preserve="1">
  <p:cSld name="Titel und zwei Spalt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val="SMDATA_12_bnwxW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QAgAAsAEAAHA1AACwCAAAAAAAAA=="/>
              </a:ext>
            </a:extLst>
          </p:cNvSpPr>
          <p:nvPr>
            <p:ph type="title"/>
          </p:nvPr>
        </p:nvSpPr>
        <p:spPr>
          <a:xfrm>
            <a:off x="457200" y="274320"/>
            <a:ext cx="8229600" cy="1137920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numCol="1" anchor="ctr">
            <a:prstTxWarp prst="textNoShape">
              <a:avLst/>
            </a:prstTxWarp>
          </a:bodyPr>
          <a:lstStyle/>
          <a:p>
            <a:pPr>
              <a:defRPr/>
            </a:pPr>
          </a:p>
        </p:txBody>
      </p:sp>
      <p:sp>
        <p:nvSpPr>
          <p:cNvPr id="3" name="Objekt1"/>
          <p:cNvSpPr>
            <a:spLocks noGrp="1" noChangeArrowheads="1"/>
            <a:extLst>
              <a:ext uri="smNativeData">
                <pr:smNativeData xmlns:pr="smNativeData" val="SMDATA_12_bnwxW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QAgAAyQkAADMbAACsJQAAAAAAAA=="/>
              </a:ext>
            </a:extLst>
          </p:cNvSpPr>
          <p:nvPr>
            <p:ph type="obj" sz="half" idx="1"/>
          </p:nvPr>
        </p:nvSpPr>
        <p:spPr>
          <a:xfrm>
            <a:off x="457200" y="1590675"/>
            <a:ext cx="3964305" cy="4533265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numCol="1" anchor="t">
            <a:prstTxWarp prst="textNoShape">
              <a:avLst/>
            </a:prstTxWarp>
          </a:bodyPr>
          <a:lstStyle>
            <a:lvl1pPr marL="285750" marR="0" indent="-28575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 sz="2800" b="0" i="0" u="none" strike="noStrike" kern="1" spc="0" baseline="0">
                <a:solidFill>
                  <a:schemeClr val="tx1"/>
                </a:solidFill>
                <a:effectLst/>
                <a:latin typeface="Arial" pitchFamily="2" charset="0"/>
                <a:ea typeface="SimSun" pitchFamily="0" charset="0"/>
                <a:cs typeface="Times New Roman" pitchFamily="1" charset="0"/>
              </a:defRPr>
            </a:lvl1pPr>
            <a:lvl2pPr marL="619125" marR="0" indent="-28575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 sz="2400" b="0" i="0" u="none" strike="noStrike" kern="1" spc="0" baseline="0">
                <a:solidFill>
                  <a:schemeClr val="tx1"/>
                </a:solidFill>
                <a:effectLst/>
                <a:latin typeface="Arial" pitchFamily="2" charset="0"/>
                <a:ea typeface="SimSun" pitchFamily="0" charset="0"/>
                <a:cs typeface="Times New Roman" pitchFamily="1" charset="0"/>
              </a:defRPr>
            </a:lvl2pPr>
            <a:lvl3pPr marL="952500" marR="0" indent="-28575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 sz="2000" b="0" i="0" u="none" strike="noStrike" kern="1" spc="0" baseline="0">
                <a:solidFill>
                  <a:schemeClr val="tx1"/>
                </a:solidFill>
                <a:effectLst/>
                <a:latin typeface="Arial" pitchFamily="2" charset="0"/>
                <a:ea typeface="SimSun" pitchFamily="0" charset="0"/>
                <a:cs typeface="Times New Roman" pitchFamily="1" charset="0"/>
              </a:defRPr>
            </a:lvl3pPr>
            <a:lvl4pPr marL="1333500" marR="0" indent="-28575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Arial" pitchFamily="2" charset="0"/>
                <a:ea typeface="SimSun" pitchFamily="0" charset="0"/>
                <a:cs typeface="Times New Roman" pitchFamily="1" charset="0"/>
              </a:defRPr>
            </a:lvl4pPr>
            <a:lvl5pPr marL="1714500" marR="0" indent="-28575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»"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Arial" pitchFamily="2" charset="0"/>
                <a:ea typeface="SimSun" pitchFamily="0" charset="0"/>
                <a:cs typeface="Times New Roman" pitchFamily="1" charset="0"/>
              </a:defRPr>
            </a:lvl5pPr>
          </a:lstStyle>
          <a:p>
            <a:pPr>
              <a:defRPr/>
            </a:pPr>
          </a:p>
        </p:txBody>
      </p:sp>
      <p:sp>
        <p:nvSpPr>
          <p:cNvPr id="4" name="Objekt2"/>
          <p:cNvSpPr>
            <a:spLocks noGrp="1" noChangeArrowheads="1"/>
            <a:extLst>
              <a:ext uri="smNativeData">
                <pr:smNativeData xmlns:pr="smNativeData" val="SMDATA_12_bnwxW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NHQAAyQkAAHA1AACsJQAAAAAAAA=="/>
              </a:ext>
            </a:extLst>
          </p:cNvSpPr>
          <p:nvPr>
            <p:ph type="obj" sz="half" idx="2"/>
          </p:nvPr>
        </p:nvSpPr>
        <p:spPr>
          <a:xfrm>
            <a:off x="4722495" y="1590675"/>
            <a:ext cx="3964305" cy="4533265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numCol="1" anchor="t">
            <a:prstTxWarp prst="textNoShape">
              <a:avLst/>
            </a:prstTxWarp>
          </a:bodyPr>
          <a:lstStyle>
            <a:lvl1pPr marL="285750" marR="0" indent="-28575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 sz="2800" b="0" i="0" u="none" strike="noStrike" kern="1" spc="0" baseline="0">
                <a:solidFill>
                  <a:schemeClr val="tx1"/>
                </a:solidFill>
                <a:effectLst/>
                <a:latin typeface="Arial" pitchFamily="2" charset="0"/>
                <a:ea typeface="SimSun" pitchFamily="0" charset="0"/>
                <a:cs typeface="Times New Roman" pitchFamily="1" charset="0"/>
              </a:defRPr>
            </a:lvl1pPr>
            <a:lvl2pPr marL="619125" marR="0" indent="-28575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 sz="2400" b="0" i="0" u="none" strike="noStrike" kern="1" spc="0" baseline="0">
                <a:solidFill>
                  <a:schemeClr val="tx1"/>
                </a:solidFill>
                <a:effectLst/>
                <a:latin typeface="Arial" pitchFamily="2" charset="0"/>
                <a:ea typeface="SimSun" pitchFamily="0" charset="0"/>
                <a:cs typeface="Times New Roman" pitchFamily="1" charset="0"/>
              </a:defRPr>
            </a:lvl2pPr>
            <a:lvl3pPr marL="952500" marR="0" indent="-28575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 sz="2000" b="0" i="0" u="none" strike="noStrike" kern="1" spc="0" baseline="0">
                <a:solidFill>
                  <a:schemeClr val="tx1"/>
                </a:solidFill>
                <a:effectLst/>
                <a:latin typeface="Arial" pitchFamily="2" charset="0"/>
                <a:ea typeface="SimSun" pitchFamily="0" charset="0"/>
                <a:cs typeface="Times New Roman" pitchFamily="1" charset="0"/>
              </a:defRPr>
            </a:lvl3pPr>
            <a:lvl4pPr marL="1333500" marR="0" indent="-28575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Arial" pitchFamily="2" charset="0"/>
                <a:ea typeface="SimSun" pitchFamily="0" charset="0"/>
                <a:cs typeface="Times New Roman" pitchFamily="1" charset="0"/>
              </a:defRPr>
            </a:lvl4pPr>
            <a:lvl5pPr marL="1714500" marR="0" indent="-28575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»"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Arial" pitchFamily="2" charset="0"/>
                <a:ea typeface="SimSun" pitchFamily="0" charset="0"/>
                <a:cs typeface="Times New Roman" pitchFamily="1" charset="0"/>
              </a:defRPr>
            </a:lvl5pPr>
          </a:lstStyle>
          <a:p>
            <a:pPr>
              <a:defRPr/>
            </a:pPr>
          </a:p>
        </p:txBody>
      </p:sp>
      <p:sp>
        <p:nvSpPr>
          <p:cNvPr id="5" name="FoliennummerBereich1"/>
          <p:cNvSpPr>
            <a:spLocks noGrp="1" noChangeArrowheads="1"/>
            <a:extLst>
              <a:ext uri="smNativeData">
                <pr:smNativeData xmlns:pr="smNativeData" val="SMDATA_12_bnwxW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rJgAAbiYAAHA1AABYKQAAAAAAAA=="/>
              </a:ext>
            </a:extLst>
          </p:cNvSpPr>
          <p:nvPr>
            <p:ph type="sldNum" sz="quarter" idx="12"/>
          </p:nvPr>
        </p:nvSpPr>
        <p:spPr>
          <a:xfrm>
            <a:off x="6245225" y="6247130"/>
            <a:ext cx="2441575" cy="473710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numCol="1" anchor="t">
            <a:prstTxWarp prst="textNoShape">
              <a:avLst/>
            </a:prstTxWarp>
          </a:bodyPr>
          <a:lstStyle/>
          <a:p>
            <a:pPr algn="r">
              <a:defRPr sz="1400"/>
            </a:pPr>
            <a:fld id="{3ED047D8-96D3-85B1-9D68-60E409266B35}" type="slidenum">
              <a:t/>
            </a:fld>
          </a:p>
        </p:txBody>
      </p:sp>
      <p:sp>
        <p:nvSpPr>
          <p:cNvPr id="6" name="FußzeilenBereich1"/>
          <p:cNvSpPr>
            <a:spLocks noGrp="1" noChangeArrowheads="1"/>
            <a:extLst>
              <a:ext uri="smNativeData">
                <pr:smNativeData xmlns:pr="smNativeData" val="SMDATA_12_bnwxW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74OMF////AQAAAAAAAAAAAAAAAAAAAAAAAAAAAAAAAAAAAAAAAAAAAAAAAn9/fwCAgIADzMzMAMDA/wB/f38AAAAAAAAAAAAAAAAAAAAAAAAAAAAhAAAAGAAAABQAAACWFAAAbiYAAKkjAABYKQAAAAAAAA=="/>
              </a:ext>
            </a:extLst>
          </p:cNvSpPr>
          <p:nvPr>
            <p:ph type="ftr" sz="quarter" idx="11"/>
          </p:nvPr>
        </p:nvSpPr>
        <p:spPr>
          <a:xfrm>
            <a:off x="3346450" y="6247130"/>
            <a:ext cx="2450465" cy="473710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numCol="1" anchor="t">
            <a:prstTxWarp prst="textNoShape">
              <a:avLst/>
            </a:prstTxWarp>
          </a:bodyPr>
          <a:lstStyle/>
          <a:p>
            <a:pPr algn="ctr">
              <a:defRPr sz="1400"/>
            </a:pPr>
            <a:r>
              <a:t/>
            </a:r>
          </a:p>
        </p:txBody>
      </p:sp>
      <p:sp>
        <p:nvSpPr>
          <p:cNvPr id="7" name="ZeitstempelBereich1"/>
          <p:cNvSpPr>
            <a:spLocks noGrp="1" noChangeArrowheads="1"/>
            <a:extLst>
              <a:ext uri="smNativeData">
                <pr:smNativeData xmlns:pr="smNativeData" val="SMDATA_12_bnwxW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74OMF////AQAAAAAAAAAAAAAAAAAAAAAAAAAAAAAAAAAAAAAAAAAAAAAAAn9/fwCAgIADzMzMAMDA/wB/f38AAAAAAAAAAAAAAAAAAAAAAAAAAAAhAAAAGAAAABQAAADQAgAAbiYAANQRAABYKQAAAAAAAA=="/>
              </a:ext>
            </a:extLst>
          </p:cNvSpPr>
          <p:nvPr>
            <p:ph type="dt" sz="quarter" idx="10"/>
          </p:nvPr>
        </p:nvSpPr>
        <p:spPr>
          <a:xfrm>
            <a:off x="457200" y="6247130"/>
            <a:ext cx="2440940" cy="473710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numCol="1" anchor="t">
            <a:prstTxWarp prst="textNoShape">
              <a:avLst/>
            </a:prstTxWarp>
          </a:bodyPr>
          <a:lstStyle/>
          <a:p>
            <a:pPr algn="l">
              <a:defRPr sz="1400"/>
            </a:pPr>
            <a:r>
              <a:t/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p="http://schemas.openxmlformats.org/presentationml/2006/main" xmlns:r="http://schemas.openxmlformats.org/officeDocument/2006/relationships" xmlns:a="http://schemas.openxmlformats.org/drawing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val="SMDATA_12_bnwxW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QAgAAsAEAAHA1AACwCAAAAAAAAA=="/>
              </a:ext>
            </a:extLst>
          </p:cNvSpPr>
          <p:nvPr>
            <p:ph type="title"/>
          </p:nvPr>
        </p:nvSpPr>
        <p:spPr>
          <a:xfrm>
            <a:off x="457200" y="274320"/>
            <a:ext cx="8229600" cy="1137920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numCol="1" anchor="ctr">
            <a:prstTxWarp prst="textNoShape">
              <a:avLst/>
            </a:prstTxWarp>
          </a:bodyPr>
          <a:lstStyle/>
          <a:p>
            <a:pPr>
              <a:defRPr/>
            </a:pPr>
          </a:p>
        </p:txBody>
      </p:sp>
      <p:sp>
        <p:nvSpPr>
          <p:cNvPr id="3" name="FoliennummerBereich1"/>
          <p:cNvSpPr>
            <a:spLocks noGrp="1" noChangeArrowheads="1"/>
            <a:extLst>
              <a:ext uri="smNativeData">
                <pr:smNativeData xmlns:pr="smNativeData" val="SMDATA_12_bnwxW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rJgAAbiYAAHA1AABYKQAAAAAAAA=="/>
              </a:ext>
            </a:extLst>
          </p:cNvSpPr>
          <p:nvPr>
            <p:ph type="sldNum" sz="quarter" idx="12"/>
          </p:nvPr>
        </p:nvSpPr>
        <p:spPr>
          <a:xfrm>
            <a:off x="6245225" y="6247130"/>
            <a:ext cx="2441575" cy="473710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numCol="1" anchor="t">
            <a:prstTxWarp prst="textNoShape">
              <a:avLst/>
            </a:prstTxWarp>
          </a:bodyPr>
          <a:lstStyle/>
          <a:p>
            <a:pPr algn="r">
              <a:defRPr sz="1400"/>
            </a:pPr>
            <a:fld id="{3ED05DB4-FAD3-85AB-9D68-0CFE13266B59}" type="slidenum">
              <a:t/>
            </a:fld>
          </a:p>
        </p:txBody>
      </p:sp>
      <p:sp>
        <p:nvSpPr>
          <p:cNvPr id="4" name="FußzeilenBereich1"/>
          <p:cNvSpPr>
            <a:spLocks noGrp="1" noChangeArrowheads="1"/>
            <a:extLst>
              <a:ext uri="smNativeData">
                <pr:smNativeData xmlns:pr="smNativeData" val="SMDATA_12_bnwxW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74OMF////AQAAAAAAAAAAAAAAAAAAAAAAAAAAAAAAAAAAAAAAAAAAAAAAAn9/fwCAgIADzMzMAMDA/wB/f38AAAAAAAAAAAAAAAAAAAAAAAAAAAAhAAAAGAAAABQAAACWFAAAbiYAAKkjAABYKQAAAAAAAA=="/>
              </a:ext>
            </a:extLst>
          </p:cNvSpPr>
          <p:nvPr>
            <p:ph type="ftr" sz="quarter" idx="11"/>
          </p:nvPr>
        </p:nvSpPr>
        <p:spPr>
          <a:xfrm>
            <a:off x="3346450" y="6247130"/>
            <a:ext cx="2450465" cy="473710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numCol="1" anchor="t">
            <a:prstTxWarp prst="textNoShape">
              <a:avLst/>
            </a:prstTxWarp>
          </a:bodyPr>
          <a:lstStyle/>
          <a:p>
            <a:pPr algn="ctr">
              <a:defRPr sz="1400"/>
            </a:pPr>
            <a:r>
              <a:t/>
            </a:r>
          </a:p>
        </p:txBody>
      </p:sp>
      <p:sp>
        <p:nvSpPr>
          <p:cNvPr id="5" name="ZeitstempelBereich1"/>
          <p:cNvSpPr>
            <a:spLocks noGrp="1" noChangeArrowheads="1"/>
            <a:extLst>
              <a:ext uri="smNativeData">
                <pr:smNativeData xmlns:pr="smNativeData" val="SMDATA_12_bnwxW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74OMF////AQAAAAAAAAAAAAAAAAAAAAAAAAAAAAAAAAAAAAAAAAAAAAAAAn9/fwCAgIADzMzMAMDA/wB/f38AAAAAAAAAAAAAAAAAAAAAAAAAAAAhAAAAGAAAABQAAADQAgAAbiYAANQRAABYKQAAAAAAAA=="/>
              </a:ext>
            </a:extLst>
          </p:cNvSpPr>
          <p:nvPr>
            <p:ph type="dt" sz="quarter" idx="10"/>
          </p:nvPr>
        </p:nvSpPr>
        <p:spPr>
          <a:xfrm>
            <a:off x="457200" y="6247130"/>
            <a:ext cx="2440940" cy="473710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numCol="1" anchor="t">
            <a:prstTxWarp prst="textNoShape">
              <a:avLst/>
            </a:prstTxWarp>
          </a:bodyPr>
          <a:lstStyle/>
          <a:p>
            <a:pPr algn="l">
              <a:defRPr sz="1400"/>
            </a:pPr>
            <a:r>
              <a:t/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p="http://schemas.openxmlformats.org/presentationml/2006/main" xmlns:r="http://schemas.openxmlformats.org/officeDocument/2006/relationships" xmlns:a="http://schemas.openxmlformats.org/drawingml/2006/main" type="blank" preserve="1">
  <p:cSld name="Leere 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nummerBereich1"/>
          <p:cNvSpPr>
            <a:spLocks noGrp="1" noChangeArrowheads="1"/>
            <a:extLst>
              <a:ext uri="smNativeData">
                <pr:smNativeData xmlns:pr="smNativeData" val="SMDATA_12_bnwxW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EEATw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rJgAAbiYAAHA1AABYKQAAAAAAAA=="/>
              </a:ext>
            </a:extLst>
          </p:cNvSpPr>
          <p:nvPr>
            <p:ph type="sldNum" sz="quarter" idx="12"/>
          </p:nvPr>
        </p:nvSpPr>
        <p:spPr>
          <a:xfrm>
            <a:off x="6245225" y="6247130"/>
            <a:ext cx="2441575" cy="473710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numCol="1" anchor="t">
            <a:prstTxWarp prst="textNoShape">
              <a:avLst/>
            </a:prstTxWarp>
          </a:bodyPr>
          <a:lstStyle/>
          <a:p>
            <a:pPr algn="r">
              <a:defRPr sz="1400"/>
            </a:pPr>
            <a:fld id="{3ED05A15-5BD3-85AC-9D68-ADF914266BF8}" type="slidenum">
              <a:t/>
            </a:fld>
          </a:p>
        </p:txBody>
      </p:sp>
      <p:sp>
        <p:nvSpPr>
          <p:cNvPr id="3" name="FußzeilenBereich1"/>
          <p:cNvSpPr>
            <a:spLocks noGrp="1" noChangeArrowheads="1"/>
            <a:extLst>
              <a:ext uri="smNativeData">
                <pr:smNativeData xmlns:pr="smNativeData" val="SMDATA_12_bnwxW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74OMF////AQAAAAAAAAAAAAAAAAAAAAAAAAAAAAAAAAAAAAAAAAAAAAAAAn9/fwCAgIADzMzMAMDA/wB/f38AAAAAAAAAAAAAAAAAAAAAAAAAAAAhAAAAGAAAABQAAACWFAAAbiYAAKkjAABYKQAAAAAAAA=="/>
              </a:ext>
            </a:extLst>
          </p:cNvSpPr>
          <p:nvPr>
            <p:ph type="ftr" sz="quarter" idx="11"/>
          </p:nvPr>
        </p:nvSpPr>
        <p:spPr>
          <a:xfrm>
            <a:off x="3346450" y="6247130"/>
            <a:ext cx="2450465" cy="473710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numCol="1" anchor="t">
            <a:prstTxWarp prst="textNoShape">
              <a:avLst/>
            </a:prstTxWarp>
          </a:bodyPr>
          <a:lstStyle/>
          <a:p>
            <a:pPr algn="ctr">
              <a:defRPr sz="1400"/>
            </a:pPr>
            <a:r>
              <a:t/>
            </a:r>
          </a:p>
        </p:txBody>
      </p:sp>
      <p:sp>
        <p:nvSpPr>
          <p:cNvPr id="4" name="ZeitstempelBereich1"/>
          <p:cNvSpPr>
            <a:spLocks noGrp="1" noChangeArrowheads="1"/>
            <a:extLst>
              <a:ext uri="smNativeData">
                <pr:smNativeData xmlns:pr="smNativeData" val="SMDATA_12_bnwxW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74OMF////AQAAAAAAAAAAAAAAAAAAAAAAAAAAAAAAAAAAAAAAAAAAAAAAAn9/fwCAgIADzMzMAMDA/wB/f38AAAAAAAAAAAAAAAAAAAAAAAAAAAAhAAAAGAAAABQAAADQAgAAbiYAANQRAABYKQAAAAAAAA=="/>
              </a:ext>
            </a:extLst>
          </p:cNvSpPr>
          <p:nvPr>
            <p:ph type="dt" sz="quarter" idx="10"/>
          </p:nvPr>
        </p:nvSpPr>
        <p:spPr>
          <a:xfrm>
            <a:off x="457200" y="6247130"/>
            <a:ext cx="2440940" cy="473710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numCol="1" anchor="t">
            <a:prstTxWarp prst="textNoShape">
              <a:avLst/>
            </a:prstTxWarp>
          </a:bodyPr>
          <a:lstStyle/>
          <a:p>
            <a:pPr algn="l">
              <a:defRPr sz="1400"/>
            </a:pPr>
            <a:r>
              <a:t/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p="http://schemas.openxmlformats.org/presentationml/2006/main" xmlns:r="http://schemas.openxmlformats.org/officeDocument/2006/relationships" xmlns:a="http://schemas.openxmlformats.org/drawingml/2006/main" type="objOnly" preserve="1">
  <p:cSld name="Nur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kt1"/>
          <p:cNvSpPr>
            <a:spLocks noGrp="1" noChangeArrowheads="1"/>
            <a:extLst>
              <a:ext uri="smNativeData">
                <pr:smNativeData xmlns:pr="smNativeData" val="SMDATA_12_bnwxW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EEAUQ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QAgAAsAEAAHA1AACsJQAAAAAAAA=="/>
              </a:ext>
            </a:extLst>
          </p:cNvSpPr>
          <p:nvPr>
            <p:ph type="obj"/>
          </p:nvPr>
        </p:nvSpPr>
        <p:spPr>
          <a:xfrm>
            <a:off x="457200" y="274320"/>
            <a:ext cx="8229600" cy="5849620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numCol="1" anchor="t">
            <a:prstTxWarp prst="textNoShape">
              <a:avLst/>
            </a:prstTxWarp>
          </a:bodyPr>
          <a:lstStyle/>
          <a:p>
            <a:pPr>
              <a:defRPr/>
            </a:pPr>
          </a:p>
        </p:txBody>
      </p:sp>
      <p:sp>
        <p:nvSpPr>
          <p:cNvPr id="3" name="FoliennummerBereich1"/>
          <p:cNvSpPr>
            <a:spLocks noGrp="1" noChangeArrowheads="1"/>
            <a:extLst>
              <a:ext uri="smNativeData">
                <pr:smNativeData xmlns:pr="smNativeData" val="SMDATA_12_bnwxW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rJgAAbiYAAHA1AABYKQAAAAAAAA=="/>
              </a:ext>
            </a:extLst>
          </p:cNvSpPr>
          <p:nvPr>
            <p:ph type="sldNum" sz="quarter" idx="12"/>
          </p:nvPr>
        </p:nvSpPr>
        <p:spPr>
          <a:xfrm>
            <a:off x="6245225" y="6247130"/>
            <a:ext cx="2441575" cy="473710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numCol="1" anchor="t">
            <a:prstTxWarp prst="textNoShape">
              <a:avLst/>
            </a:prstTxWarp>
          </a:bodyPr>
          <a:lstStyle/>
          <a:p>
            <a:pPr algn="r">
              <a:defRPr sz="1400"/>
            </a:pPr>
            <a:fld id="{3ED073E2-ACD3-8585-9D68-5AD03D266B0F}" type="slidenum">
              <a:t/>
            </a:fld>
          </a:p>
        </p:txBody>
      </p:sp>
      <p:sp>
        <p:nvSpPr>
          <p:cNvPr id="4" name="FußzeilenBereich1"/>
          <p:cNvSpPr>
            <a:spLocks noGrp="1" noChangeArrowheads="1"/>
            <a:extLst>
              <a:ext uri="smNativeData">
                <pr:smNativeData xmlns:pr="smNativeData" val="SMDATA_12_bnwxW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EEAQQAMAAAAEAAAAAAAAAAAAAAAAAAAAAAAAAAeAAAAaAAAAAAAAAAAAAAAAAAAAAAAAAAAAAAAECcAABAnAAAAAAAAAAAAAAAAAAAAAAAAAAAAAAAAAAAAAAAAAAAAABQAAAAAAAAAwMD/AAAAAABkAAAAMgAAAAAAAABkAAAAAAAAAH9/fwAKAAAAHwAAAFQAAAC74OMF////AQAAAAAAAAAAAAAAAAAAAAAAAAAAAAAAAAAAAAAAAAAAAAAAAn9/fwCAgIADzMzMAMDA/wB/f38AAAAAAAAAAAAAAAAAAAAAAAAAAAAhAAAAGAAAABQAAACWFAAAbiYAAKkjAABYKQAAAAAAAA=="/>
              </a:ext>
            </a:extLst>
          </p:cNvSpPr>
          <p:nvPr>
            <p:ph type="ftr" sz="quarter" idx="11"/>
          </p:nvPr>
        </p:nvSpPr>
        <p:spPr>
          <a:xfrm>
            <a:off x="3346450" y="6247130"/>
            <a:ext cx="2450465" cy="473710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numCol="1" anchor="t">
            <a:prstTxWarp prst="textNoShape">
              <a:avLst/>
            </a:prstTxWarp>
          </a:bodyPr>
          <a:lstStyle/>
          <a:p>
            <a:pPr algn="ctr">
              <a:defRPr sz="1400"/>
            </a:pPr>
            <a:r>
              <a:t/>
            </a:r>
          </a:p>
        </p:txBody>
      </p:sp>
      <p:sp>
        <p:nvSpPr>
          <p:cNvPr id="5" name="ZeitstempelBereich1"/>
          <p:cNvSpPr>
            <a:spLocks noGrp="1" noChangeArrowheads="1"/>
            <a:extLst>
              <a:ext uri="smNativeData">
                <pr:smNativeData xmlns:pr="smNativeData" val="SMDATA_12_bnwxW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74OMF////AQAAAAAAAAAAAAAAAAAAAAAAAAAAAAAAAAAAAAAAAAAAAAAAAn9/fwCAgIADzMzMAMDA/wB/f38AAAAAAAAAAAAAAAAAAAAAAAAAAAAhAAAAGAAAABQAAADQAgAAbiYAANQRAABYKQAAAAAAAA=="/>
              </a:ext>
            </a:extLst>
          </p:cNvSpPr>
          <p:nvPr>
            <p:ph type="dt" sz="quarter" idx="10"/>
          </p:nvPr>
        </p:nvSpPr>
        <p:spPr>
          <a:xfrm>
            <a:off x="457200" y="6247130"/>
            <a:ext cx="2440940" cy="473710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numCol="1" anchor="t">
            <a:prstTxWarp prst="textNoShape">
              <a:avLst/>
            </a:prstTxWarp>
          </a:bodyPr>
          <a:lstStyle/>
          <a:p>
            <a:pPr algn="l">
              <a:defRPr sz="1400"/>
            </a:pPr>
            <a:r>
              <a:t/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p="http://schemas.openxmlformats.org/presentationml/2006/main" xmlns:r="http://schemas.openxmlformats.org/officeDocument/2006/relationships" xmlns:a="http://schemas.openxmlformats.org/drawingml/2006/main" type="objOverTx" preserve="1">
  <p:cSld name="Titel und zwei Zeil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val="SMDATA_12_bnwxW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QAgAAsAEAAHA1AACwCAAAAAAAAA=="/>
              </a:ext>
            </a:extLst>
          </p:cNvSpPr>
          <p:nvPr>
            <p:ph type="title"/>
          </p:nvPr>
        </p:nvSpPr>
        <p:spPr>
          <a:xfrm>
            <a:off x="457200" y="274320"/>
            <a:ext cx="8229600" cy="1137920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numCol="1" anchor="ctr">
            <a:prstTxWarp prst="textNoShape">
              <a:avLst/>
            </a:prstTxWarp>
          </a:bodyPr>
          <a:lstStyle/>
          <a:p>
            <a:pPr>
              <a:defRPr/>
            </a:pPr>
          </a:p>
        </p:txBody>
      </p:sp>
      <p:sp>
        <p:nvSpPr>
          <p:cNvPr id="3" name="Objekt1"/>
          <p:cNvSpPr>
            <a:spLocks noGrp="1" noChangeArrowheads="1"/>
            <a:extLst>
              <a:ext uri="smNativeData">
                <pr:smNativeData xmlns:pr="smNativeData" val="SMDATA_12_bnwxW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QAgAAyQkAAHA1AADNFgAAAAAAAA=="/>
              </a:ext>
            </a:extLst>
          </p:cNvSpPr>
          <p:nvPr>
            <p:ph type="obj" sz="half" idx="1"/>
          </p:nvPr>
        </p:nvSpPr>
        <p:spPr>
          <a:xfrm>
            <a:off x="457200" y="1590675"/>
            <a:ext cx="8229600" cy="2115820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numCol="1" anchor="t">
            <a:prstTxWarp prst="textNoShape">
              <a:avLst/>
            </a:prstTxWarp>
          </a:bodyPr>
          <a:lstStyle>
            <a:lvl1pPr marL="285750" marR="0" indent="-28575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 sz="2800" b="0" i="0" u="none" strike="noStrike" kern="1" spc="0" baseline="0">
                <a:solidFill>
                  <a:schemeClr val="tx1"/>
                </a:solidFill>
                <a:effectLst/>
                <a:latin typeface="Arial" pitchFamily="2" charset="0"/>
                <a:ea typeface="SimSun" pitchFamily="0" charset="0"/>
                <a:cs typeface="Times New Roman" pitchFamily="1" charset="0"/>
              </a:defRPr>
            </a:lvl1pPr>
            <a:lvl2pPr marL="619125" marR="0" indent="-28575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 sz="2400" b="0" i="0" u="none" strike="noStrike" kern="1" spc="0" baseline="0">
                <a:solidFill>
                  <a:schemeClr val="tx1"/>
                </a:solidFill>
                <a:effectLst/>
                <a:latin typeface="Arial" pitchFamily="2" charset="0"/>
                <a:ea typeface="SimSun" pitchFamily="0" charset="0"/>
                <a:cs typeface="Times New Roman" pitchFamily="1" charset="0"/>
              </a:defRPr>
            </a:lvl2pPr>
            <a:lvl3pPr marL="952500" marR="0" indent="-28575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 sz="2000" b="0" i="0" u="none" strike="noStrike" kern="1" spc="0" baseline="0">
                <a:solidFill>
                  <a:schemeClr val="tx1"/>
                </a:solidFill>
                <a:effectLst/>
                <a:latin typeface="Arial" pitchFamily="2" charset="0"/>
                <a:ea typeface="SimSun" pitchFamily="0" charset="0"/>
                <a:cs typeface="Times New Roman" pitchFamily="1" charset="0"/>
              </a:defRPr>
            </a:lvl3pPr>
            <a:lvl4pPr marL="1333500" marR="0" indent="-28575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Arial" pitchFamily="2" charset="0"/>
                <a:ea typeface="SimSun" pitchFamily="0" charset="0"/>
                <a:cs typeface="Times New Roman" pitchFamily="1" charset="0"/>
              </a:defRPr>
            </a:lvl4pPr>
            <a:lvl5pPr marL="1714500" marR="0" indent="-28575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»"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Arial" pitchFamily="2" charset="0"/>
                <a:ea typeface="SimSun" pitchFamily="0" charset="0"/>
                <a:cs typeface="Times New Roman" pitchFamily="1" charset="0"/>
              </a:defRPr>
            </a:lvl5pPr>
          </a:lstStyle>
          <a:p>
            <a:pPr>
              <a:defRPr/>
            </a:pPr>
          </a:p>
        </p:txBody>
      </p:sp>
      <p:sp>
        <p:nvSpPr>
          <p:cNvPr id="4" name="Objekt2"/>
          <p:cNvSpPr>
            <a:spLocks noGrp="1" noChangeArrowheads="1"/>
            <a:extLst>
              <a:ext uri="smNativeData">
                <pr:smNativeData xmlns:pr="smNativeData" val="SMDATA_12_bnwxW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GYAMw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QAgAApxgAAHA1AACsJQAAAAAAAA=="/>
              </a:ext>
            </a:extLst>
          </p:cNvSpPr>
          <p:nvPr>
            <p:ph type="obj" sz="half" idx="2"/>
          </p:nvPr>
        </p:nvSpPr>
        <p:spPr>
          <a:xfrm>
            <a:off x="457200" y="4007485"/>
            <a:ext cx="8229600" cy="2116455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numCol="1" anchor="t">
            <a:prstTxWarp prst="textNoShape">
              <a:avLst/>
            </a:prstTxWarp>
          </a:bodyPr>
          <a:lstStyle>
            <a:lvl1pPr marL="285750" marR="0" indent="-28575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 sz="2800" b="0" i="0" u="none" strike="noStrike" kern="1" spc="0" baseline="0">
                <a:solidFill>
                  <a:schemeClr val="tx1"/>
                </a:solidFill>
                <a:effectLst/>
                <a:latin typeface="Arial" pitchFamily="2" charset="0"/>
                <a:ea typeface="SimSun" pitchFamily="0" charset="0"/>
                <a:cs typeface="Times New Roman" pitchFamily="1" charset="0"/>
              </a:defRPr>
            </a:lvl1pPr>
            <a:lvl2pPr marL="619125" marR="0" indent="-28575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 sz="2400" b="0" i="0" u="none" strike="noStrike" kern="1" spc="0" baseline="0">
                <a:solidFill>
                  <a:schemeClr val="tx1"/>
                </a:solidFill>
                <a:effectLst/>
                <a:latin typeface="Arial" pitchFamily="2" charset="0"/>
                <a:ea typeface="SimSun" pitchFamily="0" charset="0"/>
                <a:cs typeface="Times New Roman" pitchFamily="1" charset="0"/>
              </a:defRPr>
            </a:lvl2pPr>
            <a:lvl3pPr marL="952500" marR="0" indent="-28575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 sz="2000" b="0" i="0" u="none" strike="noStrike" kern="1" spc="0" baseline="0">
                <a:solidFill>
                  <a:schemeClr val="tx1"/>
                </a:solidFill>
                <a:effectLst/>
                <a:latin typeface="Arial" pitchFamily="2" charset="0"/>
                <a:ea typeface="SimSun" pitchFamily="0" charset="0"/>
                <a:cs typeface="Times New Roman" pitchFamily="1" charset="0"/>
              </a:defRPr>
            </a:lvl3pPr>
            <a:lvl4pPr marL="1333500" marR="0" indent="-28575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Arial" pitchFamily="2" charset="0"/>
                <a:ea typeface="SimSun" pitchFamily="0" charset="0"/>
                <a:cs typeface="Times New Roman" pitchFamily="1" charset="0"/>
              </a:defRPr>
            </a:lvl4pPr>
            <a:lvl5pPr marL="1714500" marR="0" indent="-28575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»"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Arial" pitchFamily="2" charset="0"/>
                <a:ea typeface="SimSun" pitchFamily="0" charset="0"/>
                <a:cs typeface="Times New Roman" pitchFamily="1" charset="0"/>
              </a:defRPr>
            </a:lvl5pPr>
          </a:lstStyle>
          <a:p>
            <a:pPr>
              <a:defRPr/>
            </a:pPr>
          </a:p>
        </p:txBody>
      </p:sp>
      <p:sp>
        <p:nvSpPr>
          <p:cNvPr id="5" name="FoliennummerBereich1"/>
          <p:cNvSpPr>
            <a:spLocks noGrp="1" noChangeArrowheads="1"/>
            <a:extLst>
              <a:ext uri="smNativeData">
                <pr:smNativeData xmlns:pr="smNativeData" val="SMDATA_12_bnwxW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rJgAAbiYAAHA1AABYKQAAAAAAAA=="/>
              </a:ext>
            </a:extLst>
          </p:cNvSpPr>
          <p:nvPr>
            <p:ph type="sldNum" sz="quarter" idx="12"/>
          </p:nvPr>
        </p:nvSpPr>
        <p:spPr>
          <a:xfrm>
            <a:off x="6245225" y="6247130"/>
            <a:ext cx="2441575" cy="473710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numCol="1" anchor="t">
            <a:prstTxWarp prst="textNoShape">
              <a:avLst/>
            </a:prstTxWarp>
          </a:bodyPr>
          <a:lstStyle/>
          <a:p>
            <a:pPr algn="r">
              <a:defRPr sz="1400"/>
            </a:pPr>
            <a:fld id="{3ED07110-5ED3-8587-9D68-A8D23F266BFD}" type="slidenum">
              <a:t/>
            </a:fld>
          </a:p>
        </p:txBody>
      </p:sp>
      <p:sp>
        <p:nvSpPr>
          <p:cNvPr id="6" name="FußzeilenBereich1"/>
          <p:cNvSpPr>
            <a:spLocks noGrp="1" noChangeArrowheads="1"/>
            <a:extLst>
              <a:ext uri="smNativeData">
                <pr:smNativeData xmlns:pr="smNativeData" val="SMDATA_12_bnwxW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74OMF////AQAAAAAAAAAAAAAAAAAAAAAAAAAAAAAAAAAAAAAAAAAAAAAAAn9/fwCAgIADzMzMAMDA/wB/f38AAAAAAAAAAAAAAAAAAAAAAAAAAAAhAAAAGAAAABQAAACWFAAAbiYAAKkjAABYKQAAAAAAAA=="/>
              </a:ext>
            </a:extLst>
          </p:cNvSpPr>
          <p:nvPr>
            <p:ph type="ftr" sz="quarter" idx="11"/>
          </p:nvPr>
        </p:nvSpPr>
        <p:spPr>
          <a:xfrm>
            <a:off x="3346450" y="6247130"/>
            <a:ext cx="2450465" cy="473710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numCol="1" anchor="t">
            <a:prstTxWarp prst="textNoShape">
              <a:avLst/>
            </a:prstTxWarp>
          </a:bodyPr>
          <a:lstStyle/>
          <a:p>
            <a:pPr algn="ctr">
              <a:defRPr sz="1400"/>
            </a:pPr>
            <a:r>
              <a:t/>
            </a:r>
          </a:p>
        </p:txBody>
      </p:sp>
      <p:sp>
        <p:nvSpPr>
          <p:cNvPr id="7" name="ZeitstempelBereich1"/>
          <p:cNvSpPr>
            <a:spLocks noGrp="1" noChangeArrowheads="1"/>
            <a:extLst>
              <a:ext uri="smNativeData">
                <pr:smNativeData xmlns:pr="smNativeData" val="SMDATA_12_bnwxW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74OMF////AQAAAAAAAAAAAAAAAAAAAAAAAAAAAAAAAAAAAAAAAAAAAAAAAn9/fwCAgIADzMzMAMDA/wB/f38AAAAAAAAAAAAAAAAAAAAAAAAAAAAhAAAAGAAAABQAAADQAgAAbiYAANQRAABYKQAAAAAAAA=="/>
              </a:ext>
            </a:extLst>
          </p:cNvSpPr>
          <p:nvPr>
            <p:ph type="dt" sz="quarter" idx="10"/>
          </p:nvPr>
        </p:nvSpPr>
        <p:spPr>
          <a:xfrm>
            <a:off x="457200" y="6247130"/>
            <a:ext cx="2440940" cy="473710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numCol="1" anchor="t">
            <a:prstTxWarp prst="textNoShape">
              <a:avLst/>
            </a:prstTxWarp>
          </a:bodyPr>
          <a:lstStyle/>
          <a:p>
            <a:pPr algn="l">
              <a:defRPr sz="1400"/>
            </a:pPr>
            <a:r>
              <a:t/>
            </a:r>
          </a:p>
        </p:txBody>
      </p:sp>
    </p:spTree>
  </p:cSld>
  <p:clrMapOvr>
    <a:masterClrMapping/>
  </p:clrMapOvr>
</p:sldLayout>
</file>

<file path=ppt/slideLayouts/slideLayout8.xml><?xml version="1.0" encoding="utf-8"?>
<p:sldLayout xmlns:p="http://schemas.openxmlformats.org/presentationml/2006/main" xmlns:r="http://schemas.openxmlformats.org/officeDocument/2006/relationships" xmlns:a="http://schemas.openxmlformats.org/drawingml/2006/main" type="fourObj" preserve="1">
  <p:cSld name="Titel und vier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val="SMDATA_12_bnwxW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QAgAAsAEAAHA1AACwCAAAAAAAAA=="/>
              </a:ext>
            </a:extLst>
          </p:cNvSpPr>
          <p:nvPr>
            <p:ph type="title"/>
          </p:nvPr>
        </p:nvSpPr>
        <p:spPr>
          <a:xfrm>
            <a:off x="457200" y="274320"/>
            <a:ext cx="8229600" cy="1137920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numCol="1" anchor="ctr">
            <a:prstTxWarp prst="textNoShape">
              <a:avLst/>
            </a:prstTxWarp>
          </a:bodyPr>
          <a:lstStyle/>
          <a:p>
            <a:pPr>
              <a:defRPr/>
            </a:pPr>
          </a:p>
        </p:txBody>
      </p:sp>
      <p:sp>
        <p:nvSpPr>
          <p:cNvPr id="3" name="Objekt1"/>
          <p:cNvSpPr>
            <a:spLocks noGrp="1" noChangeArrowheads="1"/>
            <a:extLst>
              <a:ext uri="smNativeData">
                <pr:smNativeData xmlns:pr="smNativeData" val="SMDATA_12_bnwxW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FoAQQ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QAgAAyQkAADMbAADNFgAAAAAAAA=="/>
              </a:ext>
            </a:extLst>
          </p:cNvSpPr>
          <p:nvPr>
            <p:ph type="obj" sz="quarter" idx="1"/>
          </p:nvPr>
        </p:nvSpPr>
        <p:spPr>
          <a:xfrm>
            <a:off x="457200" y="1590675"/>
            <a:ext cx="3964305" cy="2115820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numCol="1" anchor="t">
            <a:prstTxWarp prst="textNoShape">
              <a:avLst/>
            </a:prstTxWarp>
          </a:bodyPr>
          <a:lstStyle>
            <a:lvl1pPr marL="285750" marR="0" indent="-28575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 sz="2400" b="0" i="0" u="none" strike="noStrike" kern="1" spc="0" baseline="0">
                <a:solidFill>
                  <a:schemeClr val="tx1"/>
                </a:solidFill>
                <a:effectLst/>
                <a:latin typeface="Arial" pitchFamily="2" charset="0"/>
                <a:ea typeface="SimSun" pitchFamily="0" charset="0"/>
                <a:cs typeface="Times New Roman" pitchFamily="1" charset="0"/>
              </a:defRPr>
            </a:lvl1pPr>
            <a:lvl2pPr marL="619125" marR="0" indent="-28575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 sz="2000" b="0" i="0" u="none" strike="noStrike" kern="1" spc="0" baseline="0">
                <a:solidFill>
                  <a:schemeClr val="tx1"/>
                </a:solidFill>
                <a:effectLst/>
                <a:latin typeface="Arial" pitchFamily="2" charset="0"/>
                <a:ea typeface="SimSun" pitchFamily="0" charset="0"/>
                <a:cs typeface="Times New Roman" pitchFamily="1" charset="0"/>
              </a:defRPr>
            </a:lvl2pPr>
            <a:lvl3pPr marL="952500" marR="0" indent="-28575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Arial" pitchFamily="2" charset="0"/>
                <a:ea typeface="SimSun" pitchFamily="0" charset="0"/>
                <a:cs typeface="Times New Roman" pitchFamily="1" charset="0"/>
              </a:defRPr>
            </a:lvl3pPr>
            <a:lvl4pPr marL="1333500" marR="0" indent="-28575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 sz="1600" b="0" i="0" u="none" strike="noStrike" kern="1" spc="0" baseline="0">
                <a:solidFill>
                  <a:schemeClr val="tx1"/>
                </a:solidFill>
                <a:effectLst/>
                <a:latin typeface="Arial" pitchFamily="2" charset="0"/>
                <a:ea typeface="SimSun" pitchFamily="0" charset="0"/>
                <a:cs typeface="Times New Roman" pitchFamily="1" charset="0"/>
              </a:defRPr>
            </a:lvl4pPr>
            <a:lvl5pPr marL="1714500" marR="0" indent="-28575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»"/>
              <a:tabLst/>
              <a:defRPr sz="1600" b="0" i="0" u="none" strike="noStrike" kern="1" spc="0" baseline="0">
                <a:solidFill>
                  <a:schemeClr val="tx1"/>
                </a:solidFill>
                <a:effectLst/>
                <a:latin typeface="Arial" pitchFamily="2" charset="0"/>
                <a:ea typeface="SimSun" pitchFamily="0" charset="0"/>
                <a:cs typeface="Times New Roman" pitchFamily="1" charset="0"/>
              </a:defRPr>
            </a:lvl5pPr>
          </a:lstStyle>
          <a:p>
            <a:pPr>
              <a:defRPr/>
            </a:pPr>
          </a:p>
        </p:txBody>
      </p:sp>
      <p:sp>
        <p:nvSpPr>
          <p:cNvPr id="4" name="Objekt2"/>
          <p:cNvSpPr>
            <a:spLocks noGrp="1" noChangeArrowheads="1"/>
            <a:extLst>
              <a:ext uri="smNativeData">
                <pr:smNativeData xmlns:pr="smNativeData" val="SMDATA_12_bnwxW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NHQAAyQkAAHA1AADNFgAAAAAAAA=="/>
              </a:ext>
            </a:extLst>
          </p:cNvSpPr>
          <p:nvPr>
            <p:ph type="obj" sz="quarter" idx="2"/>
          </p:nvPr>
        </p:nvSpPr>
        <p:spPr>
          <a:xfrm>
            <a:off x="4722495" y="1590675"/>
            <a:ext cx="3964305" cy="2115820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numCol="1" anchor="t">
            <a:prstTxWarp prst="textNoShape">
              <a:avLst/>
            </a:prstTxWarp>
          </a:bodyPr>
          <a:lstStyle>
            <a:lvl1pPr marL="285750" marR="0" indent="-28575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 sz="2400" b="0" i="0" u="none" strike="noStrike" kern="1" spc="0" baseline="0">
                <a:solidFill>
                  <a:schemeClr val="tx1"/>
                </a:solidFill>
                <a:effectLst/>
                <a:latin typeface="Arial" pitchFamily="2" charset="0"/>
                <a:ea typeface="SimSun" pitchFamily="0" charset="0"/>
                <a:cs typeface="Times New Roman" pitchFamily="1" charset="0"/>
              </a:defRPr>
            </a:lvl1pPr>
            <a:lvl2pPr marL="619125" marR="0" indent="-28575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 sz="2000" b="0" i="0" u="none" strike="noStrike" kern="1" spc="0" baseline="0">
                <a:solidFill>
                  <a:schemeClr val="tx1"/>
                </a:solidFill>
                <a:effectLst/>
                <a:latin typeface="Arial" pitchFamily="2" charset="0"/>
                <a:ea typeface="SimSun" pitchFamily="0" charset="0"/>
                <a:cs typeface="Times New Roman" pitchFamily="1" charset="0"/>
              </a:defRPr>
            </a:lvl2pPr>
            <a:lvl3pPr marL="952500" marR="0" indent="-28575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Arial" pitchFamily="2" charset="0"/>
                <a:ea typeface="SimSun" pitchFamily="0" charset="0"/>
                <a:cs typeface="Times New Roman" pitchFamily="1" charset="0"/>
              </a:defRPr>
            </a:lvl3pPr>
            <a:lvl4pPr marL="1333500" marR="0" indent="-28575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 sz="1600" b="0" i="0" u="none" strike="noStrike" kern="1" spc="0" baseline="0">
                <a:solidFill>
                  <a:schemeClr val="tx1"/>
                </a:solidFill>
                <a:effectLst/>
                <a:latin typeface="Arial" pitchFamily="2" charset="0"/>
                <a:ea typeface="SimSun" pitchFamily="0" charset="0"/>
                <a:cs typeface="Times New Roman" pitchFamily="1" charset="0"/>
              </a:defRPr>
            </a:lvl4pPr>
            <a:lvl5pPr marL="1714500" marR="0" indent="-28575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»"/>
              <a:tabLst/>
              <a:defRPr sz="1600" b="0" i="0" u="none" strike="noStrike" kern="1" spc="0" baseline="0">
                <a:solidFill>
                  <a:schemeClr val="tx1"/>
                </a:solidFill>
                <a:effectLst/>
                <a:latin typeface="Arial" pitchFamily="2" charset="0"/>
                <a:ea typeface="SimSun" pitchFamily="0" charset="0"/>
                <a:cs typeface="Times New Roman" pitchFamily="1" charset="0"/>
              </a:defRPr>
            </a:lvl5pPr>
          </a:lstStyle>
          <a:p>
            <a:pPr>
              <a:defRPr/>
            </a:pPr>
          </a:p>
        </p:txBody>
      </p:sp>
      <p:sp>
        <p:nvSpPr>
          <p:cNvPr id="5" name="Objekt4"/>
          <p:cNvSpPr>
            <a:spLocks noGrp="1" noChangeArrowheads="1"/>
            <a:extLst>
              <a:ext uri="smNativeData">
                <pr:smNativeData xmlns:pr="smNativeData" val="SMDATA_12_bnwxW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QAgAApxgAADMbAACsJQAAAAAAAA=="/>
              </a:ext>
            </a:extLst>
          </p:cNvSpPr>
          <p:nvPr>
            <p:ph type="obj" sz="quarter" idx="3"/>
          </p:nvPr>
        </p:nvSpPr>
        <p:spPr>
          <a:xfrm>
            <a:off x="457200" y="4007485"/>
            <a:ext cx="3964305" cy="2116455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numCol="1" anchor="t">
            <a:prstTxWarp prst="textNoShape">
              <a:avLst/>
            </a:prstTxWarp>
          </a:bodyPr>
          <a:lstStyle>
            <a:lvl1pPr marL="285750" marR="0" indent="-28575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 sz="2400" b="0" i="0" u="none" strike="noStrike" kern="1" spc="0" baseline="0">
                <a:solidFill>
                  <a:schemeClr val="tx1"/>
                </a:solidFill>
                <a:effectLst/>
                <a:latin typeface="Arial" pitchFamily="2" charset="0"/>
                <a:ea typeface="SimSun" pitchFamily="0" charset="0"/>
                <a:cs typeface="Times New Roman" pitchFamily="1" charset="0"/>
              </a:defRPr>
            </a:lvl1pPr>
            <a:lvl2pPr marL="619125" marR="0" indent="-28575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 sz="2000" b="0" i="0" u="none" strike="noStrike" kern="1" spc="0" baseline="0">
                <a:solidFill>
                  <a:schemeClr val="tx1"/>
                </a:solidFill>
                <a:effectLst/>
                <a:latin typeface="Arial" pitchFamily="2" charset="0"/>
                <a:ea typeface="SimSun" pitchFamily="0" charset="0"/>
                <a:cs typeface="Times New Roman" pitchFamily="1" charset="0"/>
              </a:defRPr>
            </a:lvl2pPr>
            <a:lvl3pPr marL="952500" marR="0" indent="-28575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Arial" pitchFamily="2" charset="0"/>
                <a:ea typeface="SimSun" pitchFamily="0" charset="0"/>
                <a:cs typeface="Times New Roman" pitchFamily="1" charset="0"/>
              </a:defRPr>
            </a:lvl3pPr>
            <a:lvl4pPr marL="1333500" marR="0" indent="-28575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 sz="1600" b="0" i="0" u="none" strike="noStrike" kern="1" spc="0" baseline="0">
                <a:solidFill>
                  <a:schemeClr val="tx1"/>
                </a:solidFill>
                <a:effectLst/>
                <a:latin typeface="Arial" pitchFamily="2" charset="0"/>
                <a:ea typeface="SimSun" pitchFamily="0" charset="0"/>
                <a:cs typeface="Times New Roman" pitchFamily="1" charset="0"/>
              </a:defRPr>
            </a:lvl4pPr>
            <a:lvl5pPr marL="1714500" marR="0" indent="-28575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»"/>
              <a:tabLst/>
              <a:defRPr sz="1600" b="0" i="0" u="none" strike="noStrike" kern="1" spc="0" baseline="0">
                <a:solidFill>
                  <a:schemeClr val="tx1"/>
                </a:solidFill>
                <a:effectLst/>
                <a:latin typeface="Arial" pitchFamily="2" charset="0"/>
                <a:ea typeface="SimSun" pitchFamily="0" charset="0"/>
                <a:cs typeface="Times New Roman" pitchFamily="1" charset="0"/>
              </a:defRPr>
            </a:lvl5pPr>
          </a:lstStyle>
          <a:p>
            <a:pPr>
              <a:defRPr/>
            </a:pPr>
          </a:p>
        </p:txBody>
      </p:sp>
      <p:sp>
        <p:nvSpPr>
          <p:cNvPr id="6" name="Objekt3"/>
          <p:cNvSpPr>
            <a:spLocks noGrp="1" noChangeArrowheads="1"/>
            <a:extLst>
              <a:ext uri="smNativeData">
                <pr:smNativeData xmlns:pr="smNativeData" val="SMDATA_12_bnwxW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NHQAApxgAAHA1AACsJQAAAAAAAA=="/>
              </a:ext>
            </a:extLst>
          </p:cNvSpPr>
          <p:nvPr>
            <p:ph type="obj" sz="quarter" idx="4"/>
          </p:nvPr>
        </p:nvSpPr>
        <p:spPr>
          <a:xfrm>
            <a:off x="4722495" y="4007485"/>
            <a:ext cx="3964305" cy="2116455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numCol="1" anchor="t">
            <a:prstTxWarp prst="textNoShape">
              <a:avLst/>
            </a:prstTxWarp>
          </a:bodyPr>
          <a:lstStyle>
            <a:lvl1pPr marL="285750" marR="0" indent="-28575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 sz="2400" b="0" i="0" u="none" strike="noStrike" kern="1" spc="0" baseline="0">
                <a:solidFill>
                  <a:schemeClr val="tx1"/>
                </a:solidFill>
                <a:effectLst/>
                <a:latin typeface="Arial" pitchFamily="2" charset="0"/>
                <a:ea typeface="SimSun" pitchFamily="0" charset="0"/>
                <a:cs typeface="Times New Roman" pitchFamily="1" charset="0"/>
              </a:defRPr>
            </a:lvl1pPr>
            <a:lvl2pPr marL="619125" marR="0" indent="-28575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 sz="2000" b="0" i="0" u="none" strike="noStrike" kern="1" spc="0" baseline="0">
                <a:solidFill>
                  <a:schemeClr val="tx1"/>
                </a:solidFill>
                <a:effectLst/>
                <a:latin typeface="Arial" pitchFamily="2" charset="0"/>
                <a:ea typeface="SimSun" pitchFamily="0" charset="0"/>
                <a:cs typeface="Times New Roman" pitchFamily="1" charset="0"/>
              </a:defRPr>
            </a:lvl2pPr>
            <a:lvl3pPr marL="952500" marR="0" indent="-28575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Arial" pitchFamily="2" charset="0"/>
                <a:ea typeface="SimSun" pitchFamily="0" charset="0"/>
                <a:cs typeface="Times New Roman" pitchFamily="1" charset="0"/>
              </a:defRPr>
            </a:lvl3pPr>
            <a:lvl4pPr marL="1333500" marR="0" indent="-28575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 sz="1600" b="0" i="0" u="none" strike="noStrike" kern="1" spc="0" baseline="0">
                <a:solidFill>
                  <a:schemeClr val="tx1"/>
                </a:solidFill>
                <a:effectLst/>
                <a:latin typeface="Arial" pitchFamily="2" charset="0"/>
                <a:ea typeface="SimSun" pitchFamily="0" charset="0"/>
                <a:cs typeface="Times New Roman" pitchFamily="1" charset="0"/>
              </a:defRPr>
            </a:lvl4pPr>
            <a:lvl5pPr marL="1714500" marR="0" indent="-28575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»"/>
              <a:tabLst/>
              <a:defRPr sz="1600" b="0" i="0" u="none" strike="noStrike" kern="1" spc="0" baseline="0">
                <a:solidFill>
                  <a:schemeClr val="tx1"/>
                </a:solidFill>
                <a:effectLst/>
                <a:latin typeface="Arial" pitchFamily="2" charset="0"/>
                <a:ea typeface="SimSun" pitchFamily="0" charset="0"/>
                <a:cs typeface="Times New Roman" pitchFamily="1" charset="0"/>
              </a:defRPr>
            </a:lvl5pPr>
          </a:lstStyle>
          <a:p>
            <a:pPr>
              <a:defRPr/>
            </a:pPr>
          </a:p>
        </p:txBody>
      </p:sp>
      <p:sp>
        <p:nvSpPr>
          <p:cNvPr id="7" name="FoliennummerBereich1"/>
          <p:cNvSpPr>
            <a:spLocks noGrp="1" noChangeArrowheads="1"/>
            <a:extLst>
              <a:ext uri="smNativeData">
                <pr:smNativeData xmlns:pr="smNativeData" val="SMDATA_12_bnwxW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rJgAAbiYAAHA1AABYKQAAAAAAAA=="/>
              </a:ext>
            </a:extLst>
          </p:cNvSpPr>
          <p:nvPr>
            <p:ph type="sldNum" sz="quarter" idx="12"/>
          </p:nvPr>
        </p:nvSpPr>
        <p:spPr>
          <a:xfrm>
            <a:off x="6245225" y="6247130"/>
            <a:ext cx="2441575" cy="473710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numCol="1" anchor="t">
            <a:prstTxWarp prst="textNoShape">
              <a:avLst/>
            </a:prstTxWarp>
          </a:bodyPr>
          <a:lstStyle/>
          <a:p>
            <a:pPr algn="r">
              <a:defRPr sz="1400"/>
            </a:pPr>
            <a:fld id="{3ED07E83-CDD3-8588-9D68-3BDD30266B6E}" type="slidenum">
              <a:t/>
            </a:fld>
          </a:p>
        </p:txBody>
      </p:sp>
      <p:sp>
        <p:nvSpPr>
          <p:cNvPr id="8" name="FußzeilenBereich1"/>
          <p:cNvSpPr>
            <a:spLocks noGrp="1" noChangeArrowheads="1"/>
            <a:extLst>
              <a:ext uri="smNativeData">
                <pr:smNativeData xmlns:pr="smNativeData" val="SMDATA_12_bnwxW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74OMF////AQAAAAAAAAAAAAAAAAAAAAAAAAAAAAAAAAAAAAAAAAAAAAAAAn9/fwCAgIADzMzMAMDA/wB/f38AAAAAAAAAAAAAAAAAAAAAAAAAAAAhAAAAGAAAABQAAACWFAAAbiYAAKkjAABYKQAAAAAAAA=="/>
              </a:ext>
            </a:extLst>
          </p:cNvSpPr>
          <p:nvPr>
            <p:ph type="ftr" sz="quarter" idx="11"/>
          </p:nvPr>
        </p:nvSpPr>
        <p:spPr>
          <a:xfrm>
            <a:off x="3346450" y="6247130"/>
            <a:ext cx="2450465" cy="473710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numCol="1" anchor="t">
            <a:prstTxWarp prst="textNoShape">
              <a:avLst/>
            </a:prstTxWarp>
          </a:bodyPr>
          <a:lstStyle/>
          <a:p>
            <a:pPr algn="ctr">
              <a:defRPr sz="1400"/>
            </a:pPr>
            <a:r>
              <a:t/>
            </a:r>
          </a:p>
        </p:txBody>
      </p:sp>
      <p:sp>
        <p:nvSpPr>
          <p:cNvPr id="9" name="ZeitstempelBereich1"/>
          <p:cNvSpPr>
            <a:spLocks noGrp="1" noChangeArrowheads="1"/>
            <a:extLst>
              <a:ext uri="smNativeData">
                <pr:smNativeData xmlns:pr="smNativeData" val="SMDATA_12_bnwxW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74OMF////AQAAAAAAAAAAAAAAAAAAAAAAAAAAAAAAAAAAAAAAAAAAAAAAAn9/fwCAgIADzMzMAMDA/wB/f38AAAAAAAAAAAAAAAAAAAAAAAAAAAAhAAAAGAAAABQAAADQAgAAbiYAANQRAABYKQAAAAAAAA=="/>
              </a:ext>
            </a:extLst>
          </p:cNvSpPr>
          <p:nvPr>
            <p:ph type="dt" sz="quarter" idx="10"/>
          </p:nvPr>
        </p:nvSpPr>
        <p:spPr>
          <a:xfrm>
            <a:off x="457200" y="6247130"/>
            <a:ext cx="2440940" cy="473710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numCol="1" anchor="t">
            <a:prstTxWarp prst="textNoShape">
              <a:avLst/>
            </a:prstTxWarp>
          </a:bodyPr>
          <a:lstStyle/>
          <a:p>
            <a:pPr algn="l">
              <a:defRPr sz="1400"/>
            </a:pPr>
            <a:r>
              <a:t/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p="http://schemas.openxmlformats.org/presentationml/2006/main" xmlns:r="http://schemas.openxmlformats.org/officeDocument/2006/relationships" xmlns:a="http://schemas.openxmlformats.org/drawingml/2006/main" type="objAndTwoObj" preserve="1">
  <p:cSld name="Titel und zwei Spalten, rechte Spalte getei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val="SMDATA_12_bnwxW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GYAMw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QAgAAsAEAAHA1AACwCAAAAAAAAA=="/>
              </a:ext>
            </a:extLst>
          </p:cNvSpPr>
          <p:nvPr>
            <p:ph type="title"/>
          </p:nvPr>
        </p:nvSpPr>
        <p:spPr>
          <a:xfrm>
            <a:off x="457200" y="274320"/>
            <a:ext cx="8229600" cy="1137920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numCol="1" anchor="ctr">
            <a:prstTxWarp prst="textNoShape">
              <a:avLst/>
            </a:prstTxWarp>
          </a:bodyPr>
          <a:lstStyle/>
          <a:p>
            <a:pPr>
              <a:defRPr/>
            </a:pPr>
          </a:p>
        </p:txBody>
      </p:sp>
      <p:sp>
        <p:nvSpPr>
          <p:cNvPr id="3" name="Objekt1"/>
          <p:cNvSpPr>
            <a:spLocks noGrp="1" noChangeArrowheads="1"/>
            <a:extLst>
              <a:ext uri="smNativeData">
                <pr:smNativeData xmlns:pr="smNativeData" val="SMDATA_12_bnwxW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QAgAAyQkAADMbAACsJQAAAAAAAA=="/>
              </a:ext>
            </a:extLst>
          </p:cNvSpPr>
          <p:nvPr>
            <p:ph type="obj" sz="half" idx="1"/>
          </p:nvPr>
        </p:nvSpPr>
        <p:spPr>
          <a:xfrm>
            <a:off x="457200" y="1590675"/>
            <a:ext cx="3964305" cy="4533265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numCol="1" anchor="t">
            <a:prstTxWarp prst="textNoShape">
              <a:avLst/>
            </a:prstTxWarp>
          </a:bodyPr>
          <a:lstStyle>
            <a:lvl1pPr marL="285750" marR="0" indent="-28575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 sz="2800" b="0" i="0" u="none" strike="noStrike" kern="1" spc="0" baseline="0">
                <a:solidFill>
                  <a:schemeClr val="tx1"/>
                </a:solidFill>
                <a:effectLst/>
                <a:latin typeface="Arial" pitchFamily="2" charset="0"/>
                <a:ea typeface="SimSun" pitchFamily="0" charset="0"/>
                <a:cs typeface="Times New Roman" pitchFamily="1" charset="0"/>
              </a:defRPr>
            </a:lvl1pPr>
            <a:lvl2pPr marL="619125" marR="0" indent="-28575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 sz="2400" b="0" i="0" u="none" strike="noStrike" kern="1" spc="0" baseline="0">
                <a:solidFill>
                  <a:schemeClr val="tx1"/>
                </a:solidFill>
                <a:effectLst/>
                <a:latin typeface="Arial" pitchFamily="2" charset="0"/>
                <a:ea typeface="SimSun" pitchFamily="0" charset="0"/>
                <a:cs typeface="Times New Roman" pitchFamily="1" charset="0"/>
              </a:defRPr>
            </a:lvl2pPr>
            <a:lvl3pPr marL="952500" marR="0" indent="-28575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 sz="2000" b="0" i="0" u="none" strike="noStrike" kern="1" spc="0" baseline="0">
                <a:solidFill>
                  <a:schemeClr val="tx1"/>
                </a:solidFill>
                <a:effectLst/>
                <a:latin typeface="Arial" pitchFamily="2" charset="0"/>
                <a:ea typeface="SimSun" pitchFamily="0" charset="0"/>
                <a:cs typeface="Times New Roman" pitchFamily="1" charset="0"/>
              </a:defRPr>
            </a:lvl3pPr>
            <a:lvl4pPr marL="1333500" marR="0" indent="-28575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Arial" pitchFamily="2" charset="0"/>
                <a:ea typeface="SimSun" pitchFamily="0" charset="0"/>
                <a:cs typeface="Times New Roman" pitchFamily="1" charset="0"/>
              </a:defRPr>
            </a:lvl4pPr>
            <a:lvl5pPr marL="1714500" marR="0" indent="-28575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»"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Arial" pitchFamily="2" charset="0"/>
                <a:ea typeface="SimSun" pitchFamily="0" charset="0"/>
                <a:cs typeface="Times New Roman" pitchFamily="1" charset="0"/>
              </a:defRPr>
            </a:lvl5pPr>
          </a:lstStyle>
          <a:p>
            <a:pPr>
              <a:defRPr/>
            </a:pPr>
          </a:p>
        </p:txBody>
      </p:sp>
      <p:sp>
        <p:nvSpPr>
          <p:cNvPr id="4" name="Objekt3"/>
          <p:cNvSpPr>
            <a:spLocks noGrp="1" noChangeArrowheads="1"/>
            <a:extLst>
              <a:ext uri="smNativeData">
                <pr:smNativeData xmlns:pr="smNativeData" val="SMDATA_12_bnwxW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EEAQQ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NHQAAyQkAAHA1AADNFgAAAAAAAA=="/>
              </a:ext>
            </a:extLst>
          </p:cNvSpPr>
          <p:nvPr>
            <p:ph type="obj" sz="quarter" idx="2"/>
          </p:nvPr>
        </p:nvSpPr>
        <p:spPr>
          <a:xfrm>
            <a:off x="4722495" y="1590675"/>
            <a:ext cx="3964305" cy="2115820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numCol="1" anchor="t">
            <a:prstTxWarp prst="textNoShape">
              <a:avLst/>
            </a:prstTxWarp>
          </a:bodyPr>
          <a:lstStyle>
            <a:lvl1pPr marL="285750" marR="0" indent="-28575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 sz="2400" b="0" i="0" u="none" strike="noStrike" kern="1" spc="0" baseline="0">
                <a:solidFill>
                  <a:schemeClr val="tx1"/>
                </a:solidFill>
                <a:effectLst/>
                <a:latin typeface="Arial" pitchFamily="2" charset="0"/>
                <a:ea typeface="SimSun" pitchFamily="0" charset="0"/>
                <a:cs typeface="Times New Roman" pitchFamily="1" charset="0"/>
              </a:defRPr>
            </a:lvl1pPr>
            <a:lvl2pPr marL="619125" marR="0" indent="-28575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 sz="2000" b="0" i="0" u="none" strike="noStrike" kern="1" spc="0" baseline="0">
                <a:solidFill>
                  <a:schemeClr val="tx1"/>
                </a:solidFill>
                <a:effectLst/>
                <a:latin typeface="Arial" pitchFamily="2" charset="0"/>
                <a:ea typeface="SimSun" pitchFamily="0" charset="0"/>
                <a:cs typeface="Times New Roman" pitchFamily="1" charset="0"/>
              </a:defRPr>
            </a:lvl2pPr>
            <a:lvl3pPr marL="952500" marR="0" indent="-28575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Arial" pitchFamily="2" charset="0"/>
                <a:ea typeface="SimSun" pitchFamily="0" charset="0"/>
                <a:cs typeface="Times New Roman" pitchFamily="1" charset="0"/>
              </a:defRPr>
            </a:lvl3pPr>
            <a:lvl4pPr marL="1333500" marR="0" indent="-28575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 sz="1600" b="0" i="0" u="none" strike="noStrike" kern="1" spc="0" baseline="0">
                <a:solidFill>
                  <a:schemeClr val="tx1"/>
                </a:solidFill>
                <a:effectLst/>
                <a:latin typeface="Arial" pitchFamily="2" charset="0"/>
                <a:ea typeface="SimSun" pitchFamily="0" charset="0"/>
                <a:cs typeface="Times New Roman" pitchFamily="1" charset="0"/>
              </a:defRPr>
            </a:lvl4pPr>
            <a:lvl5pPr marL="1714500" marR="0" indent="-28575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»"/>
              <a:tabLst/>
              <a:defRPr sz="1600" b="0" i="0" u="none" strike="noStrike" kern="1" spc="0" baseline="0">
                <a:solidFill>
                  <a:schemeClr val="tx1"/>
                </a:solidFill>
                <a:effectLst/>
                <a:latin typeface="Arial" pitchFamily="2" charset="0"/>
                <a:ea typeface="SimSun" pitchFamily="0" charset="0"/>
                <a:cs typeface="Times New Roman" pitchFamily="1" charset="0"/>
              </a:defRPr>
            </a:lvl5pPr>
          </a:lstStyle>
          <a:p>
            <a:pPr>
              <a:defRPr/>
            </a:pPr>
          </a:p>
        </p:txBody>
      </p:sp>
      <p:sp>
        <p:nvSpPr>
          <p:cNvPr id="5" name="Objekt2"/>
          <p:cNvSpPr>
            <a:spLocks noGrp="1" noChangeArrowheads="1"/>
            <a:extLst>
              <a:ext uri="smNativeData">
                <pr:smNativeData xmlns:pr="smNativeData" val="SMDATA_12_bnwxW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NHQAApxgAAHA1AACsJQAAAAAAAA=="/>
              </a:ext>
            </a:extLst>
          </p:cNvSpPr>
          <p:nvPr>
            <p:ph type="obj" sz="quarter" idx="3"/>
          </p:nvPr>
        </p:nvSpPr>
        <p:spPr>
          <a:xfrm>
            <a:off x="4722495" y="4007485"/>
            <a:ext cx="3964305" cy="2116455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numCol="1" anchor="t">
            <a:prstTxWarp prst="textNoShape">
              <a:avLst/>
            </a:prstTxWarp>
          </a:bodyPr>
          <a:lstStyle>
            <a:lvl1pPr marL="285750" marR="0" indent="-28575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 sz="2400" b="0" i="0" u="none" strike="noStrike" kern="1" spc="0" baseline="0">
                <a:solidFill>
                  <a:schemeClr val="tx1"/>
                </a:solidFill>
                <a:effectLst/>
                <a:latin typeface="Arial" pitchFamily="2" charset="0"/>
                <a:ea typeface="SimSun" pitchFamily="0" charset="0"/>
                <a:cs typeface="Times New Roman" pitchFamily="1" charset="0"/>
              </a:defRPr>
            </a:lvl1pPr>
            <a:lvl2pPr marL="619125" marR="0" indent="-28575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 sz="2000" b="0" i="0" u="none" strike="noStrike" kern="1" spc="0" baseline="0">
                <a:solidFill>
                  <a:schemeClr val="tx1"/>
                </a:solidFill>
                <a:effectLst/>
                <a:latin typeface="Arial" pitchFamily="2" charset="0"/>
                <a:ea typeface="SimSun" pitchFamily="0" charset="0"/>
                <a:cs typeface="Times New Roman" pitchFamily="1" charset="0"/>
              </a:defRPr>
            </a:lvl2pPr>
            <a:lvl3pPr marL="952500" marR="0" indent="-28575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Arial" pitchFamily="2" charset="0"/>
                <a:ea typeface="SimSun" pitchFamily="0" charset="0"/>
                <a:cs typeface="Times New Roman" pitchFamily="1" charset="0"/>
              </a:defRPr>
            </a:lvl3pPr>
            <a:lvl4pPr marL="1333500" marR="0" indent="-28575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 sz="1600" b="0" i="0" u="none" strike="noStrike" kern="1" spc="0" baseline="0">
                <a:solidFill>
                  <a:schemeClr val="tx1"/>
                </a:solidFill>
                <a:effectLst/>
                <a:latin typeface="Arial" pitchFamily="2" charset="0"/>
                <a:ea typeface="SimSun" pitchFamily="0" charset="0"/>
                <a:cs typeface="Times New Roman" pitchFamily="1" charset="0"/>
              </a:defRPr>
            </a:lvl4pPr>
            <a:lvl5pPr marL="1714500" marR="0" indent="-28575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»"/>
              <a:tabLst/>
              <a:defRPr sz="1600" b="0" i="0" u="none" strike="noStrike" kern="1" spc="0" baseline="0">
                <a:solidFill>
                  <a:schemeClr val="tx1"/>
                </a:solidFill>
                <a:effectLst/>
                <a:latin typeface="Arial" pitchFamily="2" charset="0"/>
                <a:ea typeface="SimSun" pitchFamily="0" charset="0"/>
                <a:cs typeface="Times New Roman" pitchFamily="1" charset="0"/>
              </a:defRPr>
            </a:lvl5pPr>
          </a:lstStyle>
          <a:p>
            <a:pPr>
              <a:defRPr/>
            </a:pPr>
          </a:p>
        </p:txBody>
      </p:sp>
      <p:sp>
        <p:nvSpPr>
          <p:cNvPr id="6" name="FoliennummerBereich1"/>
          <p:cNvSpPr>
            <a:spLocks noGrp="1" noChangeArrowheads="1"/>
            <a:extLst>
              <a:ext uri="smNativeData">
                <pr:smNativeData xmlns:pr="smNativeData" val="SMDATA_12_bnwxW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rJgAAbiYAAHA1AABYKQAAAAAAAA=="/>
              </a:ext>
            </a:extLst>
          </p:cNvSpPr>
          <p:nvPr>
            <p:ph type="sldNum" sz="quarter" idx="12"/>
          </p:nvPr>
        </p:nvSpPr>
        <p:spPr>
          <a:xfrm>
            <a:off x="6245225" y="6247130"/>
            <a:ext cx="2441575" cy="473710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numCol="1" anchor="t">
            <a:prstTxWarp prst="textNoShape">
              <a:avLst/>
            </a:prstTxWarp>
          </a:bodyPr>
          <a:lstStyle/>
          <a:p>
            <a:pPr algn="r">
              <a:defRPr sz="1400"/>
            </a:pPr>
            <a:fld id="{3ED06F33-7DD3-8599-9D68-8BCC21266BDE}" type="slidenum">
              <a:t/>
            </a:fld>
          </a:p>
        </p:txBody>
      </p:sp>
      <p:sp>
        <p:nvSpPr>
          <p:cNvPr id="7" name="FußzeilenBereich1"/>
          <p:cNvSpPr>
            <a:spLocks noGrp="1" noChangeArrowheads="1"/>
            <a:extLst>
              <a:ext uri="smNativeData">
                <pr:smNativeData xmlns:pr="smNativeData" val="SMDATA_12_bnwxW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74OMF////AQAAAAAAAAAAAAAAAAAAAAAAAAAAAAAAAAAAAAAAAAAAAAAAAn9/fwCAgIADzMzMAMDA/wB/f38AAAAAAAAAAAAAAAAAAAAAAAAAAAAhAAAAGAAAABQAAACWFAAAbiYAAKkjAABYKQAAAAAAAA=="/>
              </a:ext>
            </a:extLst>
          </p:cNvSpPr>
          <p:nvPr>
            <p:ph type="ftr" sz="quarter" idx="11"/>
          </p:nvPr>
        </p:nvSpPr>
        <p:spPr>
          <a:xfrm>
            <a:off x="3346450" y="6247130"/>
            <a:ext cx="2450465" cy="473710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numCol="1" anchor="t">
            <a:prstTxWarp prst="textNoShape">
              <a:avLst/>
            </a:prstTxWarp>
          </a:bodyPr>
          <a:lstStyle/>
          <a:p>
            <a:pPr algn="ctr">
              <a:defRPr sz="1400"/>
            </a:pPr>
            <a:r>
              <a:t/>
            </a:r>
          </a:p>
        </p:txBody>
      </p:sp>
      <p:sp>
        <p:nvSpPr>
          <p:cNvPr id="8" name="ZeitstempelBereich1"/>
          <p:cNvSpPr>
            <a:spLocks noGrp="1" noChangeArrowheads="1"/>
            <a:extLst>
              <a:ext uri="smNativeData">
                <pr:smNativeData xmlns:pr="smNativeData" val="SMDATA_12_bnwxW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74OMF////AQAAAAAAAAAAAAAAAAAAAAAAAAAAAAAAAAAAAAAAAAAAAAAAAn9/fwCAgIADzMzMAMDA/wB/f38AAAAAAAAAAAAAAAAAAAAAAAAAAAAhAAAAGAAAABQAAADQAgAAbiYAANQRAABYKQAAAAAAAA=="/>
              </a:ext>
            </a:extLst>
          </p:cNvSpPr>
          <p:nvPr>
            <p:ph type="dt" sz="quarter" idx="10"/>
          </p:nvPr>
        </p:nvSpPr>
        <p:spPr>
          <a:xfrm>
            <a:off x="457200" y="6247130"/>
            <a:ext cx="2440940" cy="473710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numCol="1" anchor="t">
            <a:prstTxWarp prst="textNoShape">
              <a:avLst/>
            </a:prstTxWarp>
          </a:bodyPr>
          <a:lstStyle/>
          <a:p>
            <a:pPr algn="l">
              <a:defRPr sz="1400"/>
            </a:pPr>
            <a:r>
              <a:t/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p="http://schemas.openxmlformats.org/presentationml/2006/main" xmlns:r="http://schemas.openxmlformats.org/officeDocument/2006/relationships" xmlns:a="http://schemas.openxmlformats.org/drawingml/2006/main" type="twoObjAndObj" preserve="1">
  <p:cSld name="Titel und zwei Spalten, linke Spalte getei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val="SMDATA_12_bnwxW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QAgAAsAEAAHA1AACwCAAAAAAAAA=="/>
              </a:ext>
            </a:extLst>
          </p:cNvSpPr>
          <p:nvPr>
            <p:ph type="title"/>
          </p:nvPr>
        </p:nvSpPr>
        <p:spPr>
          <a:xfrm>
            <a:off x="457200" y="274320"/>
            <a:ext cx="8229600" cy="1137920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numCol="1" anchor="ctr">
            <a:prstTxWarp prst="textNoShape">
              <a:avLst/>
            </a:prstTxWarp>
          </a:bodyPr>
          <a:lstStyle/>
          <a:p>
            <a:pPr>
              <a:defRPr/>
            </a:pPr>
          </a:p>
        </p:txBody>
      </p:sp>
      <p:sp>
        <p:nvSpPr>
          <p:cNvPr id="3" name="Objekt1"/>
          <p:cNvSpPr>
            <a:spLocks noGrp="1" noChangeArrowheads="1"/>
            <a:extLst>
              <a:ext uri="smNativeData">
                <pr:smNativeData xmlns:pr="smNativeData" val="SMDATA_12_bnwxW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QAgAAyQkAADMbAADNFgAAAAAAAA=="/>
              </a:ext>
            </a:extLst>
          </p:cNvSpPr>
          <p:nvPr>
            <p:ph type="obj" sz="quarter" idx="1"/>
          </p:nvPr>
        </p:nvSpPr>
        <p:spPr>
          <a:xfrm>
            <a:off x="457200" y="1590675"/>
            <a:ext cx="3964305" cy="2115820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numCol="1" anchor="t">
            <a:prstTxWarp prst="textNoShape">
              <a:avLst/>
            </a:prstTxWarp>
          </a:bodyPr>
          <a:lstStyle>
            <a:lvl1pPr marL="285750" marR="0" indent="-28575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 sz="2400" b="0" i="0" u="none" strike="noStrike" kern="1" spc="0" baseline="0">
                <a:solidFill>
                  <a:schemeClr val="tx1"/>
                </a:solidFill>
                <a:effectLst/>
                <a:latin typeface="Arial" pitchFamily="2" charset="0"/>
                <a:ea typeface="SimSun" pitchFamily="0" charset="0"/>
                <a:cs typeface="Times New Roman" pitchFamily="1" charset="0"/>
              </a:defRPr>
            </a:lvl1pPr>
            <a:lvl2pPr marL="619125" marR="0" indent="-28575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 sz="2000" b="0" i="0" u="none" strike="noStrike" kern="1" spc="0" baseline="0">
                <a:solidFill>
                  <a:schemeClr val="tx1"/>
                </a:solidFill>
                <a:effectLst/>
                <a:latin typeface="Arial" pitchFamily="2" charset="0"/>
                <a:ea typeface="SimSun" pitchFamily="0" charset="0"/>
                <a:cs typeface="Times New Roman" pitchFamily="1" charset="0"/>
              </a:defRPr>
            </a:lvl2pPr>
            <a:lvl3pPr marL="952500" marR="0" indent="-28575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Arial" pitchFamily="2" charset="0"/>
                <a:ea typeface="SimSun" pitchFamily="0" charset="0"/>
                <a:cs typeface="Times New Roman" pitchFamily="1" charset="0"/>
              </a:defRPr>
            </a:lvl3pPr>
            <a:lvl4pPr marL="1333500" marR="0" indent="-28575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 sz="1600" b="0" i="0" u="none" strike="noStrike" kern="1" spc="0" baseline="0">
                <a:solidFill>
                  <a:schemeClr val="tx1"/>
                </a:solidFill>
                <a:effectLst/>
                <a:latin typeface="Arial" pitchFamily="2" charset="0"/>
                <a:ea typeface="SimSun" pitchFamily="0" charset="0"/>
                <a:cs typeface="Times New Roman" pitchFamily="1" charset="0"/>
              </a:defRPr>
            </a:lvl4pPr>
            <a:lvl5pPr marL="1714500" marR="0" indent="-28575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»"/>
              <a:tabLst/>
              <a:defRPr sz="1600" b="0" i="0" u="none" strike="noStrike" kern="1" spc="0" baseline="0">
                <a:solidFill>
                  <a:schemeClr val="tx1"/>
                </a:solidFill>
                <a:effectLst/>
                <a:latin typeface="Arial" pitchFamily="2" charset="0"/>
                <a:ea typeface="SimSun" pitchFamily="0" charset="0"/>
                <a:cs typeface="Times New Roman" pitchFamily="1" charset="0"/>
              </a:defRPr>
            </a:lvl5pPr>
          </a:lstStyle>
          <a:p>
            <a:pPr>
              <a:defRPr/>
            </a:pPr>
          </a:p>
        </p:txBody>
      </p:sp>
      <p:sp>
        <p:nvSpPr>
          <p:cNvPr id="4" name="Objekt3"/>
          <p:cNvSpPr>
            <a:spLocks noGrp="1" noChangeArrowheads="1"/>
            <a:extLst>
              <a:ext uri="smNativeData">
                <pr:smNativeData xmlns:pr="smNativeData" val="SMDATA_12_bnwxW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EEATw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QAgAApxgAADMbAACsJQAAAAAAAA=="/>
              </a:ext>
            </a:extLst>
          </p:cNvSpPr>
          <p:nvPr>
            <p:ph type="obj" sz="quarter" idx="2"/>
          </p:nvPr>
        </p:nvSpPr>
        <p:spPr>
          <a:xfrm>
            <a:off x="457200" y="4007485"/>
            <a:ext cx="3964305" cy="2116455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numCol="1" anchor="t">
            <a:prstTxWarp prst="textNoShape">
              <a:avLst/>
            </a:prstTxWarp>
          </a:bodyPr>
          <a:lstStyle>
            <a:lvl1pPr marL="285750" marR="0" indent="-28575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 sz="2400" b="0" i="0" u="none" strike="noStrike" kern="1" spc="0" baseline="0">
                <a:solidFill>
                  <a:schemeClr val="tx1"/>
                </a:solidFill>
                <a:effectLst/>
                <a:latin typeface="Arial" pitchFamily="2" charset="0"/>
                <a:ea typeface="SimSun" pitchFamily="0" charset="0"/>
                <a:cs typeface="Times New Roman" pitchFamily="1" charset="0"/>
              </a:defRPr>
            </a:lvl1pPr>
            <a:lvl2pPr marL="619125" marR="0" indent="-28575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 sz="2000" b="0" i="0" u="none" strike="noStrike" kern="1" spc="0" baseline="0">
                <a:solidFill>
                  <a:schemeClr val="tx1"/>
                </a:solidFill>
                <a:effectLst/>
                <a:latin typeface="Arial" pitchFamily="2" charset="0"/>
                <a:ea typeface="SimSun" pitchFamily="0" charset="0"/>
                <a:cs typeface="Times New Roman" pitchFamily="1" charset="0"/>
              </a:defRPr>
            </a:lvl2pPr>
            <a:lvl3pPr marL="952500" marR="0" indent="-28575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Arial" pitchFamily="2" charset="0"/>
                <a:ea typeface="SimSun" pitchFamily="0" charset="0"/>
                <a:cs typeface="Times New Roman" pitchFamily="1" charset="0"/>
              </a:defRPr>
            </a:lvl3pPr>
            <a:lvl4pPr marL="1333500" marR="0" indent="-28575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 sz="1600" b="0" i="0" u="none" strike="noStrike" kern="1" spc="0" baseline="0">
                <a:solidFill>
                  <a:schemeClr val="tx1"/>
                </a:solidFill>
                <a:effectLst/>
                <a:latin typeface="Arial" pitchFamily="2" charset="0"/>
                <a:ea typeface="SimSun" pitchFamily="0" charset="0"/>
                <a:cs typeface="Times New Roman" pitchFamily="1" charset="0"/>
              </a:defRPr>
            </a:lvl4pPr>
            <a:lvl5pPr marL="1714500" marR="0" indent="-28575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»"/>
              <a:tabLst/>
              <a:defRPr sz="1600" b="0" i="0" u="none" strike="noStrike" kern="1" spc="0" baseline="0">
                <a:solidFill>
                  <a:schemeClr val="tx1"/>
                </a:solidFill>
                <a:effectLst/>
                <a:latin typeface="Arial" pitchFamily="2" charset="0"/>
                <a:ea typeface="SimSun" pitchFamily="0" charset="0"/>
                <a:cs typeface="Times New Roman" pitchFamily="1" charset="0"/>
              </a:defRPr>
            </a:lvl5pPr>
          </a:lstStyle>
          <a:p>
            <a:pPr>
              <a:defRPr/>
            </a:pPr>
          </a:p>
        </p:txBody>
      </p:sp>
      <p:sp>
        <p:nvSpPr>
          <p:cNvPr id="5" name="Objekt2"/>
          <p:cNvSpPr>
            <a:spLocks noGrp="1" noChangeArrowheads="1"/>
            <a:extLst>
              <a:ext uri="smNativeData">
                <pr:smNativeData xmlns:pr="smNativeData" val="SMDATA_12_bnwxW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EEAUQ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NHQAAyQkAAHA1AACsJQAAAAAAAA=="/>
              </a:ext>
            </a:extLst>
          </p:cNvSpPr>
          <p:nvPr>
            <p:ph type="obj" sz="half" idx="3"/>
          </p:nvPr>
        </p:nvSpPr>
        <p:spPr>
          <a:xfrm>
            <a:off x="4722495" y="1590675"/>
            <a:ext cx="3964305" cy="4533265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numCol="1" anchor="t">
            <a:prstTxWarp prst="textNoShape">
              <a:avLst/>
            </a:prstTxWarp>
          </a:bodyPr>
          <a:lstStyle>
            <a:lvl1pPr marL="285750" marR="0" indent="-28575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 sz="2800" b="0" i="0" u="none" strike="noStrike" kern="1" spc="0" baseline="0">
                <a:solidFill>
                  <a:schemeClr val="tx1"/>
                </a:solidFill>
                <a:effectLst/>
                <a:latin typeface="Arial" pitchFamily="2" charset="0"/>
                <a:ea typeface="SimSun" pitchFamily="0" charset="0"/>
                <a:cs typeface="Times New Roman" pitchFamily="1" charset="0"/>
              </a:defRPr>
            </a:lvl1pPr>
            <a:lvl2pPr marL="619125" marR="0" indent="-28575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 sz="2400" b="0" i="0" u="none" strike="noStrike" kern="1" spc="0" baseline="0">
                <a:solidFill>
                  <a:schemeClr val="tx1"/>
                </a:solidFill>
                <a:effectLst/>
                <a:latin typeface="Arial" pitchFamily="2" charset="0"/>
                <a:ea typeface="SimSun" pitchFamily="0" charset="0"/>
                <a:cs typeface="Times New Roman" pitchFamily="1" charset="0"/>
              </a:defRPr>
            </a:lvl2pPr>
            <a:lvl3pPr marL="952500" marR="0" indent="-28575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 sz="2000" b="0" i="0" u="none" strike="noStrike" kern="1" spc="0" baseline="0">
                <a:solidFill>
                  <a:schemeClr val="tx1"/>
                </a:solidFill>
                <a:effectLst/>
                <a:latin typeface="Arial" pitchFamily="2" charset="0"/>
                <a:ea typeface="SimSun" pitchFamily="0" charset="0"/>
                <a:cs typeface="Times New Roman" pitchFamily="1" charset="0"/>
              </a:defRPr>
            </a:lvl3pPr>
            <a:lvl4pPr marL="1333500" marR="0" indent="-28575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Arial" pitchFamily="2" charset="0"/>
                <a:ea typeface="SimSun" pitchFamily="0" charset="0"/>
                <a:cs typeface="Times New Roman" pitchFamily="1" charset="0"/>
              </a:defRPr>
            </a:lvl4pPr>
            <a:lvl5pPr marL="1714500" marR="0" indent="-28575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»"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Arial" pitchFamily="2" charset="0"/>
                <a:ea typeface="SimSun" pitchFamily="0" charset="0"/>
                <a:cs typeface="Times New Roman" pitchFamily="1" charset="0"/>
              </a:defRPr>
            </a:lvl5pPr>
          </a:lstStyle>
          <a:p>
            <a:pPr>
              <a:defRPr/>
            </a:pPr>
          </a:p>
        </p:txBody>
      </p:sp>
      <p:sp>
        <p:nvSpPr>
          <p:cNvPr id="6" name="FoliennummerBereich1"/>
          <p:cNvSpPr>
            <a:spLocks noGrp="1" noChangeArrowheads="1"/>
            <a:extLst>
              <a:ext uri="smNativeData">
                <pr:smNativeData xmlns:pr="smNativeData" val="SMDATA_12_bnwxW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FoAQQ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rJgAAbiYAAHA1AABYKQAAAAAAAA=="/>
              </a:ext>
            </a:extLst>
          </p:cNvSpPr>
          <p:nvPr>
            <p:ph type="sldNum" sz="quarter" idx="12"/>
          </p:nvPr>
        </p:nvSpPr>
        <p:spPr>
          <a:xfrm>
            <a:off x="6245225" y="6247130"/>
            <a:ext cx="2441575" cy="473710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numCol="1" anchor="t">
            <a:prstTxWarp prst="textNoShape">
              <a:avLst/>
            </a:prstTxWarp>
          </a:bodyPr>
          <a:lstStyle/>
          <a:p>
            <a:pPr algn="r">
              <a:defRPr sz="1400"/>
            </a:pPr>
            <a:fld id="{3ED00B1A-54D3-85FD-9D68-A2A845266BF7}" type="slidenum">
              <a:t/>
            </a:fld>
          </a:p>
        </p:txBody>
      </p:sp>
      <p:sp>
        <p:nvSpPr>
          <p:cNvPr id="7" name="FußzeilenBereich1"/>
          <p:cNvSpPr>
            <a:spLocks noGrp="1" noChangeArrowheads="1"/>
            <a:extLst>
              <a:ext uri="smNativeData">
                <pr:smNativeData xmlns:pr="smNativeData" val="SMDATA_12_bnwxW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74OMF////AQAAAAAAAAAAAAAAAAAAAAAAAAAAAAAAAAAAAAAAAAAAAAAAAn9/fwCAgIADzMzMAMDA/wB/f38AAAAAAAAAAAAAAAAAAAAAAAAAAAAhAAAAGAAAABQAAACWFAAAbiYAAKkjAABYKQAAAAAAAA=="/>
              </a:ext>
            </a:extLst>
          </p:cNvSpPr>
          <p:nvPr>
            <p:ph type="ftr" sz="quarter" idx="11"/>
          </p:nvPr>
        </p:nvSpPr>
        <p:spPr>
          <a:xfrm>
            <a:off x="3346450" y="6247130"/>
            <a:ext cx="2450465" cy="473710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numCol="1" anchor="t">
            <a:prstTxWarp prst="textNoShape">
              <a:avLst/>
            </a:prstTxWarp>
          </a:bodyPr>
          <a:lstStyle/>
          <a:p>
            <a:pPr algn="ctr">
              <a:defRPr sz="1400"/>
            </a:pPr>
            <a:r>
              <a:t/>
            </a:r>
          </a:p>
        </p:txBody>
      </p:sp>
      <p:sp>
        <p:nvSpPr>
          <p:cNvPr id="8" name="ZeitstempelBereich1"/>
          <p:cNvSpPr>
            <a:spLocks noGrp="1" noChangeArrowheads="1"/>
            <a:extLst>
              <a:ext uri="smNativeData">
                <pr:smNativeData xmlns:pr="smNativeData" val="SMDATA_12_bnwxW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74OMF////AQAAAAAAAAAAAAAAAAAAAAAAAAAAAAAAAAAAAAAAAAAAAAAAAn9/fwCAgIADzMzMAMDA/wB/f38AAAAAAAAAAAAAAAAAAAAAAAAAAAAhAAAAGAAAABQAAADQAgAAbiYAANQRAABYKQAAAAAAAA=="/>
              </a:ext>
            </a:extLst>
          </p:cNvSpPr>
          <p:nvPr>
            <p:ph type="dt" sz="quarter" idx="10"/>
          </p:nvPr>
        </p:nvSpPr>
        <p:spPr>
          <a:xfrm>
            <a:off x="457200" y="6247130"/>
            <a:ext cx="2440940" cy="473710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numCol="1" anchor="t">
            <a:prstTxWarp prst="textNoShape">
              <a:avLst/>
            </a:prstTxWarp>
          </a:bodyPr>
          <a:lstStyle/>
          <a:p>
            <a:pPr algn="l">
              <a:defRPr sz="1400"/>
            </a:pPr>
            <a:r>
              <a:t/>
            </a:r>
          </a:p>
        </p:txBody>
      </p:sp>
    </p:spTree>
  </p:cSld>
  <p:clrMapOvr>
    <a:masterClrMapping/>
  </p:clrMapOvr>
</p:sldLayout>
</file>

<file path=ppt/slideLayouts/slideLayout11.xml><?xml version="1.0" encoding="utf-8"?>
<p:sldLayout xmlns:p="http://schemas.openxmlformats.org/presentationml/2006/main" xmlns:r="http://schemas.openxmlformats.org/officeDocument/2006/relationships" xmlns:a="http://schemas.openxmlformats.org/drawingml/2006/main" type="twoTxTwoObj" preserve="1">
  <p:cSld name="Titel und zwei Zeilen, untere Zeile getei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val="SMDATA_12_bnwxW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EEAUQ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QAgAAsAEAAHA1AACwCAAAAAAAAA=="/>
              </a:ext>
            </a:extLst>
          </p:cNvSpPr>
          <p:nvPr>
            <p:ph type="title"/>
          </p:nvPr>
        </p:nvSpPr>
        <p:spPr>
          <a:xfrm>
            <a:off x="457200" y="274320"/>
            <a:ext cx="8229600" cy="1137920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numCol="1" anchor="ctr">
            <a:prstTxWarp prst="textNoShape">
              <a:avLst/>
            </a:prstTxWarp>
          </a:bodyPr>
          <a:lstStyle/>
          <a:p>
            <a:pPr>
              <a:defRPr/>
            </a:pPr>
          </a:p>
        </p:txBody>
      </p:sp>
      <p:sp>
        <p:nvSpPr>
          <p:cNvPr id="3" name="Objekt1"/>
          <p:cNvSpPr>
            <a:spLocks noGrp="1" noChangeArrowheads="1"/>
            <a:extLst>
              <a:ext uri="smNativeData">
                <pr:smNativeData xmlns:pr="smNativeData" val="SMDATA_12_bnwxW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GYAMw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QAgAAyQkAAHA1AADNFgAAAAAAAA=="/>
              </a:ext>
            </a:extLst>
          </p:cNvSpPr>
          <p:nvPr>
            <p:ph type="obj" sz="half" idx="1"/>
          </p:nvPr>
        </p:nvSpPr>
        <p:spPr>
          <a:xfrm>
            <a:off x="457200" y="1590675"/>
            <a:ext cx="8229600" cy="2115820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numCol="1" anchor="t">
            <a:prstTxWarp prst="textNoShape">
              <a:avLst/>
            </a:prstTxWarp>
          </a:bodyPr>
          <a:lstStyle>
            <a:lvl1pPr marL="285750" marR="0" indent="-28575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 sz="2800" b="0" i="0" u="none" strike="noStrike" kern="1" spc="0" baseline="0">
                <a:solidFill>
                  <a:schemeClr val="tx1"/>
                </a:solidFill>
                <a:effectLst/>
                <a:latin typeface="Arial" pitchFamily="2" charset="0"/>
                <a:ea typeface="SimSun" pitchFamily="0" charset="0"/>
                <a:cs typeface="Times New Roman" pitchFamily="1" charset="0"/>
              </a:defRPr>
            </a:lvl1pPr>
            <a:lvl2pPr marL="619125" marR="0" indent="-28575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 sz="2400" b="0" i="0" u="none" strike="noStrike" kern="1" spc="0" baseline="0">
                <a:solidFill>
                  <a:schemeClr val="tx1"/>
                </a:solidFill>
                <a:effectLst/>
                <a:latin typeface="Arial" pitchFamily="2" charset="0"/>
                <a:ea typeface="SimSun" pitchFamily="0" charset="0"/>
                <a:cs typeface="Times New Roman" pitchFamily="1" charset="0"/>
              </a:defRPr>
            </a:lvl2pPr>
            <a:lvl3pPr marL="952500" marR="0" indent="-28575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 sz="2000" b="0" i="0" u="none" strike="noStrike" kern="1" spc="0" baseline="0">
                <a:solidFill>
                  <a:schemeClr val="tx1"/>
                </a:solidFill>
                <a:effectLst/>
                <a:latin typeface="Arial" pitchFamily="2" charset="0"/>
                <a:ea typeface="SimSun" pitchFamily="0" charset="0"/>
                <a:cs typeface="Times New Roman" pitchFamily="1" charset="0"/>
              </a:defRPr>
            </a:lvl3pPr>
            <a:lvl4pPr marL="1333500" marR="0" indent="-28575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Arial" pitchFamily="2" charset="0"/>
                <a:ea typeface="SimSun" pitchFamily="0" charset="0"/>
                <a:cs typeface="Times New Roman" pitchFamily="1" charset="0"/>
              </a:defRPr>
            </a:lvl4pPr>
            <a:lvl5pPr marL="1714500" marR="0" indent="-28575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»"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Arial" pitchFamily="2" charset="0"/>
                <a:ea typeface="SimSun" pitchFamily="0" charset="0"/>
                <a:cs typeface="Times New Roman" pitchFamily="1" charset="0"/>
              </a:defRPr>
            </a:lvl5pPr>
          </a:lstStyle>
          <a:p>
            <a:pPr>
              <a:defRPr/>
            </a:pPr>
          </a:p>
        </p:txBody>
      </p:sp>
      <p:sp>
        <p:nvSpPr>
          <p:cNvPr id="4" name="Objekt3"/>
          <p:cNvSpPr>
            <a:spLocks noGrp="1" noChangeArrowheads="1"/>
            <a:extLst>
              <a:ext uri="smNativeData">
                <pr:smNativeData xmlns:pr="smNativeData" val="SMDATA_12_bnwxW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QAgAApxgAADMbAACsJQAAAAAAAA=="/>
              </a:ext>
            </a:extLst>
          </p:cNvSpPr>
          <p:nvPr>
            <p:ph type="obj" sz="quarter" idx="2"/>
          </p:nvPr>
        </p:nvSpPr>
        <p:spPr>
          <a:xfrm>
            <a:off x="457200" y="4007485"/>
            <a:ext cx="3964305" cy="2116455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numCol="1" anchor="t">
            <a:prstTxWarp prst="textNoShape">
              <a:avLst/>
            </a:prstTxWarp>
          </a:bodyPr>
          <a:lstStyle>
            <a:lvl1pPr marL="285750" marR="0" indent="-28575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 sz="2400" b="0" i="0" u="none" strike="noStrike" kern="1" spc="0" baseline="0">
                <a:solidFill>
                  <a:schemeClr val="tx1"/>
                </a:solidFill>
                <a:effectLst/>
                <a:latin typeface="Arial" pitchFamily="2" charset="0"/>
                <a:ea typeface="SimSun" pitchFamily="0" charset="0"/>
                <a:cs typeface="Times New Roman" pitchFamily="1" charset="0"/>
              </a:defRPr>
            </a:lvl1pPr>
            <a:lvl2pPr marL="619125" marR="0" indent="-28575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 sz="2000" b="0" i="0" u="none" strike="noStrike" kern="1" spc="0" baseline="0">
                <a:solidFill>
                  <a:schemeClr val="tx1"/>
                </a:solidFill>
                <a:effectLst/>
                <a:latin typeface="Arial" pitchFamily="2" charset="0"/>
                <a:ea typeface="SimSun" pitchFamily="0" charset="0"/>
                <a:cs typeface="Times New Roman" pitchFamily="1" charset="0"/>
              </a:defRPr>
            </a:lvl2pPr>
            <a:lvl3pPr marL="952500" marR="0" indent="-28575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Arial" pitchFamily="2" charset="0"/>
                <a:ea typeface="SimSun" pitchFamily="0" charset="0"/>
                <a:cs typeface="Times New Roman" pitchFamily="1" charset="0"/>
              </a:defRPr>
            </a:lvl3pPr>
            <a:lvl4pPr marL="1333500" marR="0" indent="-28575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 sz="1600" b="0" i="0" u="none" strike="noStrike" kern="1" spc="0" baseline="0">
                <a:solidFill>
                  <a:schemeClr val="tx1"/>
                </a:solidFill>
                <a:effectLst/>
                <a:latin typeface="Arial" pitchFamily="2" charset="0"/>
                <a:ea typeface="SimSun" pitchFamily="0" charset="0"/>
                <a:cs typeface="Times New Roman" pitchFamily="1" charset="0"/>
              </a:defRPr>
            </a:lvl4pPr>
            <a:lvl5pPr marL="1714500" marR="0" indent="-28575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»"/>
              <a:tabLst/>
              <a:defRPr sz="1600" b="0" i="0" u="none" strike="noStrike" kern="1" spc="0" baseline="0">
                <a:solidFill>
                  <a:schemeClr val="tx1"/>
                </a:solidFill>
                <a:effectLst/>
                <a:latin typeface="Arial" pitchFamily="2" charset="0"/>
                <a:ea typeface="SimSun" pitchFamily="0" charset="0"/>
                <a:cs typeface="Times New Roman" pitchFamily="1" charset="0"/>
              </a:defRPr>
            </a:lvl5pPr>
          </a:lstStyle>
          <a:p>
            <a:pPr>
              <a:defRPr/>
            </a:pPr>
          </a:p>
        </p:txBody>
      </p:sp>
      <p:sp>
        <p:nvSpPr>
          <p:cNvPr id="5" name="Objekt2"/>
          <p:cNvSpPr>
            <a:spLocks noGrp="1" noChangeArrowheads="1"/>
            <a:extLst>
              <a:ext uri="smNativeData">
                <pr:smNativeData xmlns:pr="smNativeData" val="SMDATA_12_bnwxW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NHQAApxgAAHA1AACsJQAAAAAAAA=="/>
              </a:ext>
            </a:extLst>
          </p:cNvSpPr>
          <p:nvPr>
            <p:ph type="obj" sz="quarter" idx="3"/>
          </p:nvPr>
        </p:nvSpPr>
        <p:spPr>
          <a:xfrm>
            <a:off x="4722495" y="4007485"/>
            <a:ext cx="3964305" cy="2116455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numCol="1" anchor="t">
            <a:prstTxWarp prst="textNoShape">
              <a:avLst/>
            </a:prstTxWarp>
          </a:bodyPr>
          <a:lstStyle>
            <a:lvl1pPr marL="285750" marR="0" indent="-28575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 sz="2400" b="0" i="0" u="none" strike="noStrike" kern="1" spc="0" baseline="0">
                <a:solidFill>
                  <a:schemeClr val="tx1"/>
                </a:solidFill>
                <a:effectLst/>
                <a:latin typeface="Arial" pitchFamily="2" charset="0"/>
                <a:ea typeface="SimSun" pitchFamily="0" charset="0"/>
                <a:cs typeface="Times New Roman" pitchFamily="1" charset="0"/>
              </a:defRPr>
            </a:lvl1pPr>
            <a:lvl2pPr marL="619125" marR="0" indent="-28575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 sz="2000" b="0" i="0" u="none" strike="noStrike" kern="1" spc="0" baseline="0">
                <a:solidFill>
                  <a:schemeClr val="tx1"/>
                </a:solidFill>
                <a:effectLst/>
                <a:latin typeface="Arial" pitchFamily="2" charset="0"/>
                <a:ea typeface="SimSun" pitchFamily="0" charset="0"/>
                <a:cs typeface="Times New Roman" pitchFamily="1" charset="0"/>
              </a:defRPr>
            </a:lvl2pPr>
            <a:lvl3pPr marL="952500" marR="0" indent="-28575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Arial" pitchFamily="2" charset="0"/>
                <a:ea typeface="SimSun" pitchFamily="0" charset="0"/>
                <a:cs typeface="Times New Roman" pitchFamily="1" charset="0"/>
              </a:defRPr>
            </a:lvl3pPr>
            <a:lvl4pPr marL="1333500" marR="0" indent="-28575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 sz="1600" b="0" i="0" u="none" strike="noStrike" kern="1" spc="0" baseline="0">
                <a:solidFill>
                  <a:schemeClr val="tx1"/>
                </a:solidFill>
                <a:effectLst/>
                <a:latin typeface="Arial" pitchFamily="2" charset="0"/>
                <a:ea typeface="SimSun" pitchFamily="0" charset="0"/>
                <a:cs typeface="Times New Roman" pitchFamily="1" charset="0"/>
              </a:defRPr>
            </a:lvl4pPr>
            <a:lvl5pPr marL="1714500" marR="0" indent="-28575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»"/>
              <a:tabLst/>
              <a:defRPr sz="1600" b="0" i="0" u="none" strike="noStrike" kern="1" spc="0" baseline="0">
                <a:solidFill>
                  <a:schemeClr val="tx1"/>
                </a:solidFill>
                <a:effectLst/>
                <a:latin typeface="Arial" pitchFamily="2" charset="0"/>
                <a:ea typeface="SimSun" pitchFamily="0" charset="0"/>
                <a:cs typeface="Times New Roman" pitchFamily="1" charset="0"/>
              </a:defRPr>
            </a:lvl5pPr>
          </a:lstStyle>
          <a:p>
            <a:pPr>
              <a:defRPr/>
            </a:pPr>
          </a:p>
        </p:txBody>
      </p:sp>
      <p:sp>
        <p:nvSpPr>
          <p:cNvPr id="6" name="FoliennummerBereich1"/>
          <p:cNvSpPr>
            <a:spLocks noGrp="1" noChangeArrowheads="1"/>
            <a:extLst>
              <a:ext uri="smNativeData">
                <pr:smNativeData xmlns:pr="smNativeData" val="SMDATA_12_bnwxW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FoAQQ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rJgAAbiYAAHA1AABYKQAAAAAAAA=="/>
              </a:ext>
            </a:extLst>
          </p:cNvSpPr>
          <p:nvPr>
            <p:ph type="sldNum" sz="quarter" idx="12"/>
          </p:nvPr>
        </p:nvSpPr>
        <p:spPr>
          <a:xfrm>
            <a:off x="6245225" y="6247130"/>
            <a:ext cx="2441575" cy="473710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numCol="1" anchor="t">
            <a:prstTxWarp prst="textNoShape">
              <a:avLst/>
            </a:prstTxWarp>
          </a:bodyPr>
          <a:lstStyle/>
          <a:p>
            <a:pPr algn="r">
              <a:defRPr sz="1400"/>
            </a:pPr>
            <a:fld id="{3ED005CE-80D3-85F3-9D68-76A64B266B23}" type="slidenum">
              <a:t/>
            </a:fld>
          </a:p>
        </p:txBody>
      </p:sp>
      <p:sp>
        <p:nvSpPr>
          <p:cNvPr id="7" name="FußzeilenBereich1"/>
          <p:cNvSpPr>
            <a:spLocks noGrp="1" noChangeArrowheads="1"/>
            <a:extLst>
              <a:ext uri="smNativeData">
                <pr:smNativeData xmlns:pr="smNativeData" val="SMDATA_12_bnwxW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74OMF////AQAAAAAAAAAAAAAAAAAAAAAAAAAAAAAAAAAAAAAAAAAAAAAAAn9/fwCAgIADzMzMAMDA/wB/f38AAAAAAAAAAAAAAAAAAAAAAAAAAAAhAAAAGAAAABQAAACWFAAAbiYAAKkjAABYKQAAAAAAAA=="/>
              </a:ext>
            </a:extLst>
          </p:cNvSpPr>
          <p:nvPr>
            <p:ph type="ftr" sz="quarter" idx="11"/>
          </p:nvPr>
        </p:nvSpPr>
        <p:spPr>
          <a:xfrm>
            <a:off x="3346450" y="6247130"/>
            <a:ext cx="2450465" cy="473710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numCol="1" anchor="t">
            <a:prstTxWarp prst="textNoShape">
              <a:avLst/>
            </a:prstTxWarp>
          </a:bodyPr>
          <a:lstStyle/>
          <a:p>
            <a:pPr algn="ctr">
              <a:defRPr sz="1400"/>
            </a:pPr>
            <a:r>
              <a:t/>
            </a:r>
          </a:p>
        </p:txBody>
      </p:sp>
      <p:sp>
        <p:nvSpPr>
          <p:cNvPr id="8" name="ZeitstempelBereich1"/>
          <p:cNvSpPr>
            <a:spLocks noGrp="1" noChangeArrowheads="1"/>
            <a:extLst>
              <a:ext uri="smNativeData">
                <pr:smNativeData xmlns:pr="smNativeData" val="SMDATA_12_bnwxW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74OMF////AQAAAAAAAAAAAAAAAAAAAAAAAAAAAAAAAAAAAAAAAAAAAAAAAn9/fwCAgIADzMzMAMDA/wB/f38AAAAAAAAAAAAAAAAAAAAAAAAAAAAhAAAAGAAAABQAAADQAgAAbiYAANQRAABYKQAAAAAAAA=="/>
              </a:ext>
            </a:extLst>
          </p:cNvSpPr>
          <p:nvPr>
            <p:ph type="dt" sz="quarter" idx="10"/>
          </p:nvPr>
        </p:nvSpPr>
        <p:spPr>
          <a:xfrm>
            <a:off x="457200" y="6247130"/>
            <a:ext cx="2440940" cy="473710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numCol="1" anchor="t">
            <a:prstTxWarp prst="textNoShape">
              <a:avLst/>
            </a:prstTxWarp>
          </a:bodyPr>
          <a:lstStyle/>
          <a:p>
            <a:pPr algn="l">
              <a:defRPr sz="1400"/>
            </a:pPr>
            <a:r>
              <a:t/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p="http://schemas.openxmlformats.org/presentationml/2006/main" xmlns:r="http://schemas.openxmlformats.org/officeDocument/2006/relationships" xmlns:a="http://schemas.openxmlformats.org/drawingml/2006/main" type="twoObjOverTx" preserve="1">
  <p:cSld name="Titel und zwei Zeilen, obere Zeile getei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val="SMDATA_12_bnwxW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QAgAAsAEAAHA1AACwCAAAAAAAAA=="/>
              </a:ext>
            </a:extLst>
          </p:cNvSpPr>
          <p:nvPr>
            <p:ph type="title"/>
          </p:nvPr>
        </p:nvSpPr>
        <p:spPr>
          <a:xfrm>
            <a:off x="457200" y="274320"/>
            <a:ext cx="8229600" cy="1137920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numCol="1" anchor="ctr">
            <a:prstTxWarp prst="textNoShape">
              <a:avLst/>
            </a:prstTxWarp>
          </a:bodyPr>
          <a:lstStyle/>
          <a:p>
            <a:pPr>
              <a:defRPr/>
            </a:pPr>
          </a:p>
        </p:txBody>
      </p:sp>
      <p:sp>
        <p:nvSpPr>
          <p:cNvPr id="3" name="Objekt1"/>
          <p:cNvSpPr>
            <a:spLocks noGrp="1" noChangeArrowheads="1"/>
            <a:extLst>
              <a:ext uri="smNativeData">
                <pr:smNativeData xmlns:pr="smNativeData" val="SMDATA_12_bnwxW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EEAQQ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QAgAAyQkAADMbAADNFgAAAAAAAA=="/>
              </a:ext>
            </a:extLst>
          </p:cNvSpPr>
          <p:nvPr>
            <p:ph type="obj" sz="quarter" idx="1"/>
          </p:nvPr>
        </p:nvSpPr>
        <p:spPr>
          <a:xfrm>
            <a:off x="457200" y="1590675"/>
            <a:ext cx="3964305" cy="2115820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numCol="1" anchor="t">
            <a:prstTxWarp prst="textNoShape">
              <a:avLst/>
            </a:prstTxWarp>
          </a:bodyPr>
          <a:lstStyle>
            <a:lvl1pPr marL="285750" marR="0" indent="-28575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 sz="2400" b="0" i="0" u="none" strike="noStrike" kern="1" spc="0" baseline="0">
                <a:solidFill>
                  <a:schemeClr val="tx1"/>
                </a:solidFill>
                <a:effectLst/>
                <a:latin typeface="Arial" pitchFamily="2" charset="0"/>
                <a:ea typeface="SimSun" pitchFamily="0" charset="0"/>
                <a:cs typeface="Times New Roman" pitchFamily="1" charset="0"/>
              </a:defRPr>
            </a:lvl1pPr>
            <a:lvl2pPr marL="619125" marR="0" indent="-28575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 sz="2000" b="0" i="0" u="none" strike="noStrike" kern="1" spc="0" baseline="0">
                <a:solidFill>
                  <a:schemeClr val="tx1"/>
                </a:solidFill>
                <a:effectLst/>
                <a:latin typeface="Arial" pitchFamily="2" charset="0"/>
                <a:ea typeface="SimSun" pitchFamily="0" charset="0"/>
                <a:cs typeface="Times New Roman" pitchFamily="1" charset="0"/>
              </a:defRPr>
            </a:lvl2pPr>
            <a:lvl3pPr marL="952500" marR="0" indent="-28575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Arial" pitchFamily="2" charset="0"/>
                <a:ea typeface="SimSun" pitchFamily="0" charset="0"/>
                <a:cs typeface="Times New Roman" pitchFamily="1" charset="0"/>
              </a:defRPr>
            </a:lvl3pPr>
            <a:lvl4pPr marL="1333500" marR="0" indent="-28575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 sz="1600" b="0" i="0" u="none" strike="noStrike" kern="1" spc="0" baseline="0">
                <a:solidFill>
                  <a:schemeClr val="tx1"/>
                </a:solidFill>
                <a:effectLst/>
                <a:latin typeface="Arial" pitchFamily="2" charset="0"/>
                <a:ea typeface="SimSun" pitchFamily="0" charset="0"/>
                <a:cs typeface="Times New Roman" pitchFamily="1" charset="0"/>
              </a:defRPr>
            </a:lvl4pPr>
            <a:lvl5pPr marL="1714500" marR="0" indent="-28575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»"/>
              <a:tabLst/>
              <a:defRPr sz="1600" b="0" i="0" u="none" strike="noStrike" kern="1" spc="0" baseline="0">
                <a:solidFill>
                  <a:schemeClr val="tx1"/>
                </a:solidFill>
                <a:effectLst/>
                <a:latin typeface="Arial" pitchFamily="2" charset="0"/>
                <a:ea typeface="SimSun" pitchFamily="0" charset="0"/>
                <a:cs typeface="Times New Roman" pitchFamily="1" charset="0"/>
              </a:defRPr>
            </a:lvl5pPr>
          </a:lstStyle>
          <a:p>
            <a:pPr>
              <a:defRPr/>
            </a:pPr>
          </a:p>
        </p:txBody>
      </p:sp>
      <p:sp>
        <p:nvSpPr>
          <p:cNvPr id="4" name="Objekt3"/>
          <p:cNvSpPr>
            <a:spLocks noGrp="1" noChangeArrowheads="1"/>
            <a:extLst>
              <a:ext uri="smNativeData">
                <pr:smNativeData xmlns:pr="smNativeData" val="SMDATA_12_bnwxW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EEATw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NHQAAyQkAAHA1AADNFgAAAAAAAA=="/>
              </a:ext>
            </a:extLst>
          </p:cNvSpPr>
          <p:nvPr>
            <p:ph type="obj" sz="quarter" idx="2"/>
          </p:nvPr>
        </p:nvSpPr>
        <p:spPr>
          <a:xfrm>
            <a:off x="4722495" y="1590675"/>
            <a:ext cx="3964305" cy="2115820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numCol="1" anchor="t">
            <a:prstTxWarp prst="textNoShape">
              <a:avLst/>
            </a:prstTxWarp>
          </a:bodyPr>
          <a:lstStyle>
            <a:lvl1pPr marL="285750" marR="0" indent="-28575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 sz="2400" b="0" i="0" u="none" strike="noStrike" kern="1" spc="0" baseline="0">
                <a:solidFill>
                  <a:schemeClr val="tx1"/>
                </a:solidFill>
                <a:effectLst/>
                <a:latin typeface="Arial" pitchFamily="2" charset="0"/>
                <a:ea typeface="SimSun" pitchFamily="0" charset="0"/>
                <a:cs typeface="Times New Roman" pitchFamily="1" charset="0"/>
              </a:defRPr>
            </a:lvl1pPr>
            <a:lvl2pPr marL="619125" marR="0" indent="-28575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 sz="2000" b="0" i="0" u="none" strike="noStrike" kern="1" spc="0" baseline="0">
                <a:solidFill>
                  <a:schemeClr val="tx1"/>
                </a:solidFill>
                <a:effectLst/>
                <a:latin typeface="Arial" pitchFamily="2" charset="0"/>
                <a:ea typeface="SimSun" pitchFamily="0" charset="0"/>
                <a:cs typeface="Times New Roman" pitchFamily="1" charset="0"/>
              </a:defRPr>
            </a:lvl2pPr>
            <a:lvl3pPr marL="952500" marR="0" indent="-28575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Arial" pitchFamily="2" charset="0"/>
                <a:ea typeface="SimSun" pitchFamily="0" charset="0"/>
                <a:cs typeface="Times New Roman" pitchFamily="1" charset="0"/>
              </a:defRPr>
            </a:lvl3pPr>
            <a:lvl4pPr marL="1333500" marR="0" indent="-28575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 sz="1600" b="0" i="0" u="none" strike="noStrike" kern="1" spc="0" baseline="0">
                <a:solidFill>
                  <a:schemeClr val="tx1"/>
                </a:solidFill>
                <a:effectLst/>
                <a:latin typeface="Arial" pitchFamily="2" charset="0"/>
                <a:ea typeface="SimSun" pitchFamily="0" charset="0"/>
                <a:cs typeface="Times New Roman" pitchFamily="1" charset="0"/>
              </a:defRPr>
            </a:lvl4pPr>
            <a:lvl5pPr marL="1714500" marR="0" indent="-28575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»"/>
              <a:tabLst/>
              <a:defRPr sz="1600" b="0" i="0" u="none" strike="noStrike" kern="1" spc="0" baseline="0">
                <a:solidFill>
                  <a:schemeClr val="tx1"/>
                </a:solidFill>
                <a:effectLst/>
                <a:latin typeface="Arial" pitchFamily="2" charset="0"/>
                <a:ea typeface="SimSun" pitchFamily="0" charset="0"/>
                <a:cs typeface="Times New Roman" pitchFamily="1" charset="0"/>
              </a:defRPr>
            </a:lvl5pPr>
          </a:lstStyle>
          <a:p>
            <a:pPr>
              <a:defRPr/>
            </a:pPr>
          </a:p>
        </p:txBody>
      </p:sp>
      <p:sp>
        <p:nvSpPr>
          <p:cNvPr id="5" name="Objekt2"/>
          <p:cNvSpPr>
            <a:spLocks noGrp="1" noChangeArrowheads="1"/>
            <a:extLst>
              <a:ext uri="smNativeData">
                <pr:smNativeData xmlns:pr="smNativeData" val="SMDATA_12_bnwxW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QAgAApxgAAHA1AACsJQAAAAAAAA=="/>
              </a:ext>
            </a:extLst>
          </p:cNvSpPr>
          <p:nvPr>
            <p:ph type="obj" sz="half" idx="3"/>
          </p:nvPr>
        </p:nvSpPr>
        <p:spPr>
          <a:xfrm>
            <a:off x="457200" y="4007485"/>
            <a:ext cx="8229600" cy="2116455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numCol="1" anchor="t">
            <a:prstTxWarp prst="textNoShape">
              <a:avLst/>
            </a:prstTxWarp>
          </a:bodyPr>
          <a:lstStyle>
            <a:lvl1pPr marL="285750" marR="0" indent="-28575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 sz="2800" b="0" i="0" u="none" strike="noStrike" kern="1" spc="0" baseline="0">
                <a:solidFill>
                  <a:schemeClr val="tx1"/>
                </a:solidFill>
                <a:effectLst/>
                <a:latin typeface="Arial" pitchFamily="2" charset="0"/>
                <a:ea typeface="SimSun" pitchFamily="0" charset="0"/>
                <a:cs typeface="Times New Roman" pitchFamily="1" charset="0"/>
              </a:defRPr>
            </a:lvl1pPr>
            <a:lvl2pPr marL="619125" marR="0" indent="-28575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 sz="2400" b="0" i="0" u="none" strike="noStrike" kern="1" spc="0" baseline="0">
                <a:solidFill>
                  <a:schemeClr val="tx1"/>
                </a:solidFill>
                <a:effectLst/>
                <a:latin typeface="Arial" pitchFamily="2" charset="0"/>
                <a:ea typeface="SimSun" pitchFamily="0" charset="0"/>
                <a:cs typeface="Times New Roman" pitchFamily="1" charset="0"/>
              </a:defRPr>
            </a:lvl2pPr>
            <a:lvl3pPr marL="952500" marR="0" indent="-28575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 sz="2000" b="0" i="0" u="none" strike="noStrike" kern="1" spc="0" baseline="0">
                <a:solidFill>
                  <a:schemeClr val="tx1"/>
                </a:solidFill>
                <a:effectLst/>
                <a:latin typeface="Arial" pitchFamily="2" charset="0"/>
                <a:ea typeface="SimSun" pitchFamily="0" charset="0"/>
                <a:cs typeface="Times New Roman" pitchFamily="1" charset="0"/>
              </a:defRPr>
            </a:lvl3pPr>
            <a:lvl4pPr marL="1333500" marR="0" indent="-28575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Arial" pitchFamily="2" charset="0"/>
                <a:ea typeface="SimSun" pitchFamily="0" charset="0"/>
                <a:cs typeface="Times New Roman" pitchFamily="1" charset="0"/>
              </a:defRPr>
            </a:lvl4pPr>
            <a:lvl5pPr marL="1714500" marR="0" indent="-28575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»"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Arial" pitchFamily="2" charset="0"/>
                <a:ea typeface="SimSun" pitchFamily="0" charset="0"/>
                <a:cs typeface="Times New Roman" pitchFamily="1" charset="0"/>
              </a:defRPr>
            </a:lvl5pPr>
          </a:lstStyle>
          <a:p>
            <a:pPr>
              <a:defRPr/>
            </a:pPr>
          </a:p>
        </p:txBody>
      </p:sp>
      <p:sp>
        <p:nvSpPr>
          <p:cNvPr id="6" name="FoliennummerBereich1"/>
          <p:cNvSpPr>
            <a:spLocks noGrp="1" noChangeArrowheads="1"/>
            <a:extLst>
              <a:ext uri="smNativeData">
                <pr:smNativeData xmlns:pr="smNativeData" val="SMDATA_12_bnwxW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rJgAAbiYAAHA1AABYKQAAAAAAAA=="/>
              </a:ext>
            </a:extLst>
          </p:cNvSpPr>
          <p:nvPr>
            <p:ph type="sldNum" sz="quarter" idx="12"/>
          </p:nvPr>
        </p:nvSpPr>
        <p:spPr>
          <a:xfrm>
            <a:off x="6245225" y="6247130"/>
            <a:ext cx="2441575" cy="473710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numCol="1" anchor="t">
            <a:prstTxWarp prst="textNoShape">
              <a:avLst/>
            </a:prstTxWarp>
          </a:bodyPr>
          <a:lstStyle/>
          <a:p>
            <a:pPr algn="r">
              <a:defRPr sz="1400"/>
            </a:pPr>
            <a:fld id="{3ED04D28-66D3-85BB-9D68-90EE03266BC5}" type="slidenum">
              <a:t/>
            </a:fld>
          </a:p>
        </p:txBody>
      </p:sp>
      <p:sp>
        <p:nvSpPr>
          <p:cNvPr id="7" name="FußzeilenBereich1"/>
          <p:cNvSpPr>
            <a:spLocks noGrp="1" noChangeArrowheads="1"/>
            <a:extLst>
              <a:ext uri="smNativeData">
                <pr:smNativeData xmlns:pr="smNativeData" val="SMDATA_12_bnwxW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74OMF////AQAAAAAAAAAAAAAAAAAAAAAAAAAAAAAAAAAAAAAAAAAAAAAAAn9/fwCAgIADzMzMAMDA/wB/f38AAAAAAAAAAAAAAAAAAAAAAAAAAAAhAAAAGAAAABQAAACWFAAAbiYAAKkjAABYKQAAAAAAAA=="/>
              </a:ext>
            </a:extLst>
          </p:cNvSpPr>
          <p:nvPr>
            <p:ph type="ftr" sz="quarter" idx="11"/>
          </p:nvPr>
        </p:nvSpPr>
        <p:spPr>
          <a:xfrm>
            <a:off x="3346450" y="6247130"/>
            <a:ext cx="2450465" cy="473710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numCol="1" anchor="t">
            <a:prstTxWarp prst="textNoShape">
              <a:avLst/>
            </a:prstTxWarp>
          </a:bodyPr>
          <a:lstStyle/>
          <a:p>
            <a:pPr algn="ctr">
              <a:defRPr sz="1400"/>
            </a:pPr>
            <a:r>
              <a:t/>
            </a:r>
          </a:p>
        </p:txBody>
      </p:sp>
      <p:sp>
        <p:nvSpPr>
          <p:cNvPr id="8" name="ZeitstempelBereich1"/>
          <p:cNvSpPr>
            <a:spLocks noGrp="1" noChangeArrowheads="1"/>
            <a:extLst>
              <a:ext uri="smNativeData">
                <pr:smNativeData xmlns:pr="smNativeData" val="SMDATA_12_bnwxW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74OMF////AQAAAAAAAAAAAAAAAAAAAAAAAAAAAAAAAAAAAAAAAAAAAAAAAn9/fwCAgIADzMzMAMDA/wB/f38AAAAAAAAAAAAAAAAAAAAAAAAAAAAhAAAAGAAAABQAAADQAgAAbiYAANQRAABYKQAAAAAAAA=="/>
              </a:ext>
            </a:extLst>
          </p:cNvSpPr>
          <p:nvPr>
            <p:ph type="dt" sz="quarter" idx="10"/>
          </p:nvPr>
        </p:nvSpPr>
        <p:spPr>
          <a:xfrm>
            <a:off x="457200" y="6247130"/>
            <a:ext cx="2440940" cy="473710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numCol="1" anchor="t">
            <a:prstTxWarp prst="textNoShape">
              <a:avLst/>
            </a:prstTxWarp>
          </a:bodyPr>
          <a:lstStyle/>
          <a:p>
            <a:pPr algn="l">
              <a:defRPr sz="1400"/>
            </a:pPr>
            <a:r>
              <a:t/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theme" Target="../theme/theme1.xml"/></Relationships>
</file>

<file path=ppt/slideMasters/slideMaster1.xml><?xml version="1.0" encoding="utf-8"?>
<p:sldMaster xmlns:p="http://schemas.openxmlformats.org/presentationml/2006/main" xmlns:r="http://schemas.openxmlformats.org/officeDocument/2006/relationships" xmlns:a="http://schemas.openxmlformats.org/drawingml/2006/main">
  <p:cSld name="Standard-Desig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eitstempelBereich1"/>
          <p:cNvSpPr>
            <a:spLocks noGrp="1" noChangeArrowheads="1"/>
            <a:extLst>
              <a:ext uri="smNativeData">
                <pr:smNativeData xmlns:pr="smNativeData" val="SMDATA_12_bnwxW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74OMF////AQAAAAAAAAAAAAAAAAAAAAAAAAAAAAAAAAAAAAAAAAAAAAAAAn9/fwCAgIADzMzMAMDA/wB/f38AAAAAAAAAAAAAAAAAAAAAAAAAAAAhAAAAGAAAABQAAADQAgAAbiYAANQRAABYKQAAAAAAAA=="/>
              </a:ext>
            </a:extLst>
          </p:cNvSpPr>
          <p:nvPr>
            <p:ph type="dt" sz="quarter"/>
          </p:nvPr>
        </p:nvSpPr>
        <p:spPr>
          <a:xfrm>
            <a:off x="457200" y="6247130"/>
            <a:ext cx="2440940" cy="473710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numCol="1" anchor="t">
            <a:prstTxWarp prst="textNoShape">
              <a:avLst/>
            </a:prstTxWarp>
          </a:bodyPr>
          <a:lstStyle>
            <a:lvl1pPr marL="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Arial" pitchFamily="2" charset="0"/>
                <a:ea typeface="SimSun" pitchFamily="0" charset="0"/>
                <a:cs typeface="Times New Roman" pitchFamily="1" charset="0"/>
              </a:defRPr>
            </a:lvl1pPr>
            <a:lvl2pPr marL="3810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Arial" pitchFamily="2" charset="0"/>
                <a:ea typeface="SimSun" pitchFamily="0" charset="0"/>
                <a:cs typeface="Times New Roman" pitchFamily="1" charset="0"/>
              </a:defRPr>
            </a:lvl2pPr>
            <a:lvl3pPr marL="7620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Arial" pitchFamily="2" charset="0"/>
                <a:ea typeface="SimSun" pitchFamily="0" charset="0"/>
                <a:cs typeface="Times New Roman" pitchFamily="1" charset="0"/>
              </a:defRPr>
            </a:lvl3pPr>
            <a:lvl4pPr marL="11430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Arial" pitchFamily="2" charset="0"/>
                <a:ea typeface="SimSun" pitchFamily="0" charset="0"/>
                <a:cs typeface="Times New Roman" pitchFamily="1" charset="0"/>
              </a:defRPr>
            </a:lvl4pPr>
            <a:lvl5pPr marL="15240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Arial" pitchFamily="2" charset="0"/>
                <a:ea typeface="SimSun" pitchFamily="0" charset="0"/>
                <a:cs typeface="Times New Roman" pitchFamily="1" charset="0"/>
              </a:defRPr>
            </a:lvl5pPr>
          </a:lstStyle>
          <a:p>
            <a:pPr algn="l">
              <a:defRPr sz="1400"/>
            </a:pPr>
            <a:r>
              <a:t/>
            </a:r>
          </a:p>
        </p:txBody>
      </p:sp>
      <p:sp>
        <p:nvSpPr>
          <p:cNvPr id="3" name="FußzeilenBereich1"/>
          <p:cNvSpPr>
            <a:spLocks noGrp="1" noChangeArrowheads="1"/>
            <a:extLst>
              <a:ext uri="smNativeData">
                <pr:smNativeData xmlns:pr="smNativeData" val="SMDATA_12_bnwxW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74OMF////AQAAAAAAAAAAAAAAAAAAAAAAAAAAAAAAAAAAAAAAAAAAAAAAAn9/fwCAgIADzMzMAMDA/wB/f38AAAAAAAAAAAAAAAAAAAAAAAAAAAAhAAAAGAAAABQAAACWFAAAbiYAAKkjAABYKQAAAAAAAA=="/>
              </a:ext>
            </a:extLst>
          </p:cNvSpPr>
          <p:nvPr>
            <p:ph type="ftr" sz="quarter" idx="1"/>
          </p:nvPr>
        </p:nvSpPr>
        <p:spPr>
          <a:xfrm>
            <a:off x="3346450" y="6247130"/>
            <a:ext cx="2450465" cy="473710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numCol="1" anchor="t">
            <a:prstTxWarp prst="textNoShape">
              <a:avLst/>
            </a:prstTxWarp>
          </a:bodyPr>
          <a:lstStyle>
            <a:lvl1pPr marL="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Arial" pitchFamily="2" charset="0"/>
                <a:ea typeface="SimSun" pitchFamily="0" charset="0"/>
                <a:cs typeface="Times New Roman" pitchFamily="1" charset="0"/>
              </a:defRPr>
            </a:lvl1pPr>
            <a:lvl2pPr marL="3810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Arial" pitchFamily="2" charset="0"/>
                <a:ea typeface="SimSun" pitchFamily="0" charset="0"/>
                <a:cs typeface="Times New Roman" pitchFamily="1" charset="0"/>
              </a:defRPr>
            </a:lvl2pPr>
            <a:lvl3pPr marL="7620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Arial" pitchFamily="2" charset="0"/>
                <a:ea typeface="SimSun" pitchFamily="0" charset="0"/>
                <a:cs typeface="Times New Roman" pitchFamily="1" charset="0"/>
              </a:defRPr>
            </a:lvl3pPr>
            <a:lvl4pPr marL="11430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Arial" pitchFamily="2" charset="0"/>
                <a:ea typeface="SimSun" pitchFamily="0" charset="0"/>
                <a:cs typeface="Times New Roman" pitchFamily="1" charset="0"/>
              </a:defRPr>
            </a:lvl4pPr>
            <a:lvl5pPr marL="15240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Arial" pitchFamily="2" charset="0"/>
                <a:ea typeface="SimSun" pitchFamily="0" charset="0"/>
                <a:cs typeface="Times New Roman" pitchFamily="1" charset="0"/>
              </a:defRPr>
            </a:lvl5pPr>
          </a:lstStyle>
          <a:p>
            <a:pPr algn="ctr">
              <a:defRPr sz="1400"/>
            </a:pPr>
            <a:r>
              <a:t/>
            </a:r>
          </a:p>
        </p:txBody>
      </p:sp>
      <p:sp>
        <p:nvSpPr>
          <p:cNvPr id="4" name="FoliennummerBereich1"/>
          <p:cNvSpPr>
            <a:spLocks noGrp="1" noChangeArrowheads="1"/>
            <a:extLst>
              <a:ext uri="smNativeData">
                <pr:smNativeData xmlns:pr="smNativeData" val="SMDATA_12_bnwxW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DUgPS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rJgAAbiYAAHA1AABYKQAAAAAAAA=="/>
              </a:ext>
            </a:extLst>
          </p:cNvSpPr>
          <p:nvPr>
            <p:ph type="sldNum" sz="quarter" idx="2"/>
          </p:nvPr>
        </p:nvSpPr>
        <p:spPr>
          <a:xfrm>
            <a:off x="6245225" y="6247130"/>
            <a:ext cx="2441575" cy="473710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numCol="1" anchor="t">
            <a:prstTxWarp prst="textNoShape">
              <a:avLst/>
            </a:prstTxWarp>
          </a:bodyPr>
          <a:lstStyle>
            <a:lvl1pPr marL="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Arial" pitchFamily="2" charset="0"/>
                <a:ea typeface="SimSun" pitchFamily="0" charset="0"/>
                <a:cs typeface="Times New Roman" pitchFamily="1" charset="0"/>
              </a:defRPr>
            </a:lvl1pPr>
            <a:lvl2pPr marL="3810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Arial" pitchFamily="2" charset="0"/>
                <a:ea typeface="SimSun" pitchFamily="0" charset="0"/>
                <a:cs typeface="Times New Roman" pitchFamily="1" charset="0"/>
              </a:defRPr>
            </a:lvl2pPr>
            <a:lvl3pPr marL="7620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Arial" pitchFamily="2" charset="0"/>
                <a:ea typeface="SimSun" pitchFamily="0" charset="0"/>
                <a:cs typeface="Times New Roman" pitchFamily="1" charset="0"/>
              </a:defRPr>
            </a:lvl3pPr>
            <a:lvl4pPr marL="11430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Arial" pitchFamily="2" charset="0"/>
                <a:ea typeface="SimSun" pitchFamily="0" charset="0"/>
                <a:cs typeface="Times New Roman" pitchFamily="1" charset="0"/>
              </a:defRPr>
            </a:lvl4pPr>
            <a:lvl5pPr marL="1524000" marR="0" indent="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1" spc="0" baseline="0">
                <a:solidFill>
                  <a:schemeClr val="tx1"/>
                </a:solidFill>
                <a:effectLst/>
                <a:latin typeface="Arial" pitchFamily="2" charset="0"/>
                <a:ea typeface="SimSun" pitchFamily="0" charset="0"/>
                <a:cs typeface="Times New Roman" pitchFamily="1" charset="0"/>
              </a:defRPr>
            </a:lvl5pPr>
          </a:lstStyle>
          <a:p>
            <a:pPr algn="r">
              <a:defRPr sz="1400"/>
            </a:pPr>
            <a:fld id="{3ED03F84-CAD3-85C9-9D68-3C9C71266B69}" type="slidenum">
              <a:t/>
            </a:fld>
          </a:p>
        </p:txBody>
      </p:sp>
      <p:sp>
        <p:nvSpPr>
          <p:cNvPr id="5" name="TitelPlatzhalterBereich1"/>
          <p:cNvSpPr>
            <a:spLocks noGrp="1" noChangeArrowheads="1"/>
            <a:extLst>
              <a:ext uri="smNativeData">
                <pr:smNativeData xmlns:pr="smNativeData" val="SMDATA_12_bnwxW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GsgUj4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QAgAAsAEAAHA1AACwCAAAAAAAAA=="/>
              </a:ext>
            </a:extLst>
          </p:cNvSpPr>
          <p:nvPr>
            <p:ph type="title" idx="3"/>
          </p:nvPr>
        </p:nvSpPr>
        <p:spPr>
          <a:xfrm>
            <a:off x="457200" y="274320"/>
            <a:ext cx="8229600" cy="1137920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numCol="1" anchor="ctr">
            <a:prstTxWarp prst="textNoShape">
              <a:avLst/>
            </a:prstTxWarp>
          </a:bodyPr>
          <a:lstStyle>
            <a:lvl1pPr marL="0" marR="0" indent="0" algn="ctr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4400" b="0" i="0" u="none" strike="noStrike" kern="1" spc="0" baseline="0">
                <a:solidFill>
                  <a:schemeClr val="tx2"/>
                </a:solidFill>
                <a:effectLst/>
                <a:latin typeface="Arial" pitchFamily="2" charset="0"/>
                <a:ea typeface="SimSun" pitchFamily="0" charset="0"/>
                <a:cs typeface="Times New Roman" pitchFamily="1" charset="0"/>
              </a:defRPr>
            </a:lvl1pPr>
          </a:lstStyle>
          <a:p>
            <a:pPr>
              <a:defRPr/>
            </a:pPr>
            <a:r>
              <a:t>Master-Titelstil </a:t>
            </a:r>
            <a:r>
              <a:t>durch </a:t>
            </a:r>
            <a:r>
              <a:t>Klicken </a:t>
            </a:r>
            <a:r>
              <a:t>bearbeiten</a:t>
            </a:r>
          </a:p>
        </p:txBody>
      </p:sp>
      <p:sp>
        <p:nvSpPr>
          <p:cNvPr id="6" name="TextPlatzhalterBereich1"/>
          <p:cNvSpPr>
            <a:spLocks noGrp="1" noChangeArrowheads="1"/>
            <a:extLst>
              <a:ext uri="smNativeData">
                <pr:smNativeData xmlns:pr="smNativeData" val="SMDATA_12_bnwxW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EJhdGE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QAgAAyQkAAHA1AACsJQAAAAAAAA=="/>
              </a:ext>
            </a:extLst>
          </p:cNvSpPr>
          <p:nvPr>
            <p:ph type="body" idx="4"/>
          </p:nvPr>
        </p:nvSpPr>
        <p:spPr>
          <a:xfrm>
            <a:off x="457200" y="1590675"/>
            <a:ext cx="8229600" cy="4533265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numCol="1" anchor="t">
            <a:prstTxWarp prst="textNoShape">
              <a:avLst/>
            </a:prstTxWarp>
          </a:bodyPr>
          <a:lstStyle>
            <a:lvl1pPr marL="285750" marR="0" indent="-28575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 sz="3200" b="0" i="0" u="none" strike="noStrike" kern="1" spc="0" baseline="0">
                <a:solidFill>
                  <a:schemeClr val="tx1"/>
                </a:solidFill>
                <a:effectLst/>
                <a:latin typeface="Arial" pitchFamily="2" charset="0"/>
                <a:ea typeface="SimSun" pitchFamily="0" charset="0"/>
                <a:cs typeface="Times New Roman" pitchFamily="1" charset="0"/>
              </a:defRPr>
            </a:lvl1pPr>
            <a:lvl2pPr marL="619125" marR="0" indent="-28575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 sz="2800" b="0" i="0" u="none" strike="noStrike" kern="1" spc="0" baseline="0">
                <a:solidFill>
                  <a:schemeClr val="tx1"/>
                </a:solidFill>
                <a:effectLst/>
                <a:latin typeface="Arial" pitchFamily="2" charset="0"/>
                <a:ea typeface="SimSun" pitchFamily="0" charset="0"/>
                <a:cs typeface="Times New Roman" pitchFamily="1" charset="0"/>
              </a:defRPr>
            </a:lvl2pPr>
            <a:lvl3pPr marL="952500" marR="0" indent="-28575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 sz="2400" b="0" i="0" u="none" strike="noStrike" kern="1" spc="0" baseline="0">
                <a:solidFill>
                  <a:schemeClr val="tx1"/>
                </a:solidFill>
                <a:effectLst/>
                <a:latin typeface="Arial" pitchFamily="2" charset="0"/>
                <a:ea typeface="SimSun" pitchFamily="0" charset="0"/>
                <a:cs typeface="Times New Roman" pitchFamily="1" charset="0"/>
              </a:defRPr>
            </a:lvl3pPr>
            <a:lvl4pPr marL="1333500" marR="0" indent="-28575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 sz="2000" b="0" i="0" u="none" strike="noStrike" kern="1" spc="0" baseline="0">
                <a:solidFill>
                  <a:schemeClr val="tx1"/>
                </a:solidFill>
                <a:effectLst/>
                <a:latin typeface="Arial" pitchFamily="2" charset="0"/>
                <a:ea typeface="SimSun" pitchFamily="0" charset="0"/>
                <a:cs typeface="Times New Roman" pitchFamily="1" charset="0"/>
              </a:defRPr>
            </a:lvl4pPr>
            <a:lvl5pPr marL="1714500" marR="0" indent="-28575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»"/>
              <a:tabLst/>
              <a:defRPr sz="2000" b="0" i="0" u="none" strike="noStrike" kern="1" spc="0" baseline="0">
                <a:solidFill>
                  <a:schemeClr val="tx1"/>
                </a:solidFill>
                <a:effectLst/>
                <a:latin typeface="Arial" pitchFamily="2" charset="0"/>
                <a:ea typeface="SimSun" pitchFamily="0" charset="0"/>
                <a:cs typeface="Times New Roman" pitchFamily="1" charset="0"/>
              </a:defRPr>
            </a:lvl5pPr>
          </a:lstStyle>
          <a:p>
            <a:pPr>
              <a:defRPr/>
            </a:pPr>
            <a:r>
              <a:t>Master-Textstil </a:t>
            </a:r>
            <a:r>
              <a:t>durch </a:t>
            </a:r>
            <a:r>
              <a:t>Klicken </a:t>
            </a:r>
            <a:r>
              <a:t>bearbeiten</a:t>
            </a:r>
          </a:p>
          <a:p>
            <a:pPr lvl="1">
              <a:defRPr/>
            </a:pPr>
            <a:r>
              <a:t>Zweite </a:t>
            </a:r>
            <a:r>
              <a:t>Ebene</a:t>
            </a:r>
          </a:p>
          <a:p>
            <a:pPr lvl="2">
              <a:defRPr/>
            </a:pPr>
            <a:r>
              <a:t>Dritte </a:t>
            </a:r>
            <a:r>
              <a:t>Ebene</a:t>
            </a:r>
          </a:p>
          <a:p>
            <a:pPr lvl="3">
              <a:defRPr/>
            </a:pPr>
            <a:r>
              <a:t>Vierte </a:t>
            </a:r>
            <a:r>
              <a:t>Ebene</a:t>
            </a:r>
          </a:p>
          <a:p>
            <a:pPr lvl="4">
              <a:defRPr/>
            </a:pPr>
            <a:r>
              <a:t>Fünfte </a:t>
            </a:r>
            <a:r>
              <a:t>Ebene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/>
  <p:txStyles>
    <p:titleStyle>
      <a:lvl1pPr marL="0" marR="0" indent="0" algn="ctr" defTabSz="449580">
        <a:lnSpc>
          <a:spcPct val="100000"/>
        </a:lnSpc>
        <a:spcBef>
          <a:spcPts val="0"/>
        </a:spcBef>
        <a:spcAft>
          <a:spcPts val="0"/>
        </a:spcAft>
        <a:buNone/>
        <a:tabLst/>
        <a:defRPr sz="4400" b="0" i="0" u="none" strike="noStrike" kern="1" spc="0" baseline="0">
          <a:solidFill>
            <a:schemeClr val="tx2"/>
          </a:solidFill>
          <a:effectLst/>
          <a:latin typeface="Arial" pitchFamily="2" charset="0"/>
          <a:ea typeface="SimSun" pitchFamily="0" charset="0"/>
          <a:cs typeface="Times New Roman" pitchFamily="1" charset="0"/>
        </a:defRPr>
      </a:lvl1pPr>
    </p:titleStyle>
    <p:bodyStyle>
      <a:lvl1pPr marL="285750" marR="0" indent="-285750" algn="l" defTabSz="44958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3200" b="0" i="0" u="none" strike="noStrike" kern="1" spc="0" baseline="0">
          <a:solidFill>
            <a:schemeClr val="tx1"/>
          </a:solidFill>
          <a:effectLst/>
          <a:latin typeface="Arial" pitchFamily="2" charset="0"/>
          <a:ea typeface="SimSun" pitchFamily="0" charset="0"/>
          <a:cs typeface="Times New Roman" pitchFamily="1" charset="0"/>
        </a:defRPr>
      </a:lvl1pPr>
      <a:lvl2pPr marL="619125" marR="0" indent="-285750" algn="l" defTabSz="44958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–"/>
        <a:tabLst/>
        <a:defRPr sz="2800" b="0" i="0" u="none" strike="noStrike" kern="1" spc="0" baseline="0">
          <a:solidFill>
            <a:schemeClr val="tx1"/>
          </a:solidFill>
          <a:effectLst/>
          <a:latin typeface="Arial" pitchFamily="2" charset="0"/>
          <a:ea typeface="SimSun" pitchFamily="0" charset="0"/>
          <a:cs typeface="Times New Roman" pitchFamily="1" charset="0"/>
        </a:defRPr>
      </a:lvl2pPr>
      <a:lvl3pPr marL="952500" marR="0" indent="-285750" algn="l" defTabSz="44958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400" b="0" i="0" u="none" strike="noStrike" kern="1" spc="0" baseline="0">
          <a:solidFill>
            <a:schemeClr val="tx1"/>
          </a:solidFill>
          <a:effectLst/>
          <a:latin typeface="Arial" pitchFamily="2" charset="0"/>
          <a:ea typeface="SimSun" pitchFamily="0" charset="0"/>
          <a:cs typeface="Times New Roman" pitchFamily="1" charset="0"/>
        </a:defRPr>
      </a:lvl3pPr>
      <a:lvl4pPr marL="1333500" marR="0" indent="-285750" algn="l" defTabSz="44958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–"/>
        <a:tabLst/>
        <a:defRPr sz="2000" b="0" i="0" u="none" strike="noStrike" kern="1" spc="0" baseline="0">
          <a:solidFill>
            <a:schemeClr val="tx1"/>
          </a:solidFill>
          <a:effectLst/>
          <a:latin typeface="Arial" pitchFamily="2" charset="0"/>
          <a:ea typeface="SimSun" pitchFamily="0" charset="0"/>
          <a:cs typeface="Times New Roman" pitchFamily="1" charset="0"/>
        </a:defRPr>
      </a:lvl4pPr>
      <a:lvl5pPr marL="1714500" marR="0" indent="-285750" algn="l" defTabSz="44958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»"/>
        <a:tabLst/>
        <a:defRPr sz="2000" b="0" i="0" u="none" strike="noStrike" kern="1" spc="0" baseline="0">
          <a:solidFill>
            <a:schemeClr val="tx1"/>
          </a:solidFill>
          <a:effectLst/>
          <a:latin typeface="Arial" pitchFamily="2" charset="0"/>
          <a:ea typeface="SimSun" pitchFamily="0" charset="0"/>
          <a:cs typeface="Times New Roman" pitchFamily="1" charset="0"/>
        </a:defRPr>
      </a:lvl5pPr>
    </p:bodyStyle>
    <p:otherStyle>
      <a:lvl1pPr marL="285750" marR="0" indent="-285750" algn="l" defTabSz="44958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400" b="0" i="0" u="none" strike="noStrike" kern="1" spc="0" baseline="0">
          <a:solidFill>
            <a:schemeClr val="tx1"/>
          </a:solidFill>
          <a:effectLst/>
          <a:latin typeface="Arial" pitchFamily="2" charset="0"/>
          <a:ea typeface="SimSun" pitchFamily="0" charset="0"/>
          <a:cs typeface="Times New Roman" pitchFamily="1" charset="0"/>
        </a:defRPr>
      </a:lvl1pPr>
      <a:lvl2pPr marL="619125" marR="0" indent="-285750" algn="l" defTabSz="44958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–"/>
        <a:tabLst/>
        <a:defRPr sz="2000" b="0" i="0" u="none" strike="noStrike" kern="1" spc="0" baseline="0">
          <a:solidFill>
            <a:schemeClr val="tx1"/>
          </a:solidFill>
          <a:effectLst/>
          <a:latin typeface="Arial" pitchFamily="2" charset="0"/>
          <a:ea typeface="SimSun" pitchFamily="0" charset="0"/>
          <a:cs typeface="Times New Roman" pitchFamily="1" charset="0"/>
        </a:defRPr>
      </a:lvl2pPr>
      <a:lvl3pPr marL="952500" marR="0" indent="-285750" algn="l" defTabSz="44958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1800" b="0" i="0" u="none" strike="noStrike" kern="1" spc="0" baseline="0">
          <a:solidFill>
            <a:schemeClr val="tx1"/>
          </a:solidFill>
          <a:effectLst/>
          <a:latin typeface="Arial" pitchFamily="2" charset="0"/>
          <a:ea typeface="SimSun" pitchFamily="0" charset="0"/>
          <a:cs typeface="Times New Roman" pitchFamily="1" charset="0"/>
        </a:defRPr>
      </a:lvl3pPr>
      <a:lvl4pPr marL="1333500" marR="0" indent="-285750" algn="l" defTabSz="44958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–"/>
        <a:tabLst/>
        <a:defRPr sz="1600" b="0" i="0" u="none" strike="noStrike" kern="1" spc="0" baseline="0">
          <a:solidFill>
            <a:schemeClr val="tx1"/>
          </a:solidFill>
          <a:effectLst/>
          <a:latin typeface="Arial" pitchFamily="2" charset="0"/>
          <a:ea typeface="SimSun" pitchFamily="0" charset="0"/>
          <a:cs typeface="Times New Roman" pitchFamily="1" charset="0"/>
        </a:defRPr>
      </a:lvl4pPr>
      <a:lvl5pPr marL="1714500" marR="0" indent="-285750" algn="l" defTabSz="44958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»"/>
        <a:tabLst/>
        <a:defRPr sz="1600" b="0" i="0" u="none" strike="noStrike" kern="1" spc="0" baseline="0">
          <a:solidFill>
            <a:schemeClr val="tx1"/>
          </a:solidFill>
          <a:effectLst/>
          <a:latin typeface="Arial" pitchFamily="2" charset="0"/>
          <a:ea typeface="SimSun" pitchFamily="0" charset="0"/>
          <a:cs typeface="Times New Roman" pitchFamily="1" charset="0"/>
        </a:defRPr>
      </a:lvl5pPr>
    </p:otherStyle>
  </p:txStyles>
</p:sldMaster>
</file>

<file path=ppt/slides/_rels/slide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p="http://schemas.openxmlformats.org/presentationml/2006/main" xmlns:r="http://schemas.openxmlformats.org/officeDocument/2006/relationships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kt1"/>
          <p:cNvSpPr>
            <a:spLocks noGrp="1" noChangeArrowheads="1"/>
            <a:extLst>
              <a:ext uri="smNativeData">
                <pr:smNativeData xmlns:pr="smNativeData" val="SMDATA_12_bnwxW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74OMF////AQAAAAAAAAAAAAAAAAAAAAAAAAAAAAAAAAAAAAAAAAAAAAAAAn9/fwCAgIADzMzMAMDA/wB/f38AAAAAAAAAAAAAAAAAAAAAAAAAAAAhAAAAGAAAABQAAADQAgAAsAEAAHA1AACsJQAAAAAAAA=="/>
              </a:ext>
            </a:extLst>
          </p:cNvSpPr>
          <p:nvPr>
            <p:ph type="obj"/>
          </p:nvPr>
        </p:nvSpPr>
        <p:spPr>
          <a:xfrm>
            <a:off x="457200" y="274320"/>
            <a:ext cx="8229600" cy="5849620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numCol="1" anchor="t">
            <a:prstTxWarp prst="textNoShape">
              <a:avLst/>
            </a:prstTxWarp>
          </a:bodyPr>
          <a:lstStyle/>
          <a:p>
            <a:pPr marL="285750" marR="0" indent="-28575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•"/>
              <a:tabLst>
                <a:tab pos="228600" algn="l"/>
              </a:tabLst>
              <a:defRPr sz="1200" b="0" i="0" u="none" strike="noStrike" kern="1" spc="0" baseline="0">
                <a:solidFill>
                  <a:srgbClr val="000000"/>
                </a:solidFill>
                <a:effectLst/>
                <a:latin typeface="Times New Roman" pitchFamily="1" charset="0"/>
                <a:ea typeface="Times New Roman" pitchFamily="1" charset="0"/>
                <a:cs typeface="Times New Roman" pitchFamily="1" charset="0"/>
              </a:defRPr>
            </a:pPr>
            <a:r>
              <a:t>Einfügen:</a:t>
            </a:r>
          </a:p>
          <a:p>
            <a:pPr marL="285750" marR="0" indent="-28575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•"/>
              <a:tabLst>
                <a:tab pos="228600" algn="l"/>
              </a:tabLst>
              <a:defRPr sz="1200" b="0" i="0" u="none" strike="noStrike" kern="1" spc="0" baseline="0">
                <a:solidFill>
                  <a:srgbClr val="000000"/>
                </a:solidFill>
                <a:effectLst/>
                <a:highlight>
                  <a:srgbClr val="FFFF00"/>
                </a:highlight>
                <a:latin typeface="Times New Roman" pitchFamily="1" charset="0"/>
                <a:ea typeface="Times New Roman" pitchFamily="1" charset="0"/>
                <a:cs typeface="Times New Roman" pitchFamily="1" charset="0"/>
              </a:defRPr>
            </a:pPr>
          </a:p>
          <a:p>
            <a:pPr marL="285750" marR="0" indent="-28575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•"/>
              <a:tabLst>
                <a:tab pos="228600" algn="l"/>
              </a:tabLst>
              <a:defRPr sz="1200" b="0" i="0" u="none" strike="noStrike" kern="1" spc="0" baseline="0">
                <a:solidFill>
                  <a:srgbClr val="000000"/>
                </a:solidFill>
                <a:effectLst/>
                <a:highlight>
                  <a:srgbClr val="FFFF00"/>
                </a:highlight>
                <a:latin typeface="Times New Roman" pitchFamily="1" charset="0"/>
                <a:ea typeface="Times New Roman" pitchFamily="1" charset="0"/>
                <a:cs typeface="Times New Roman" pitchFamily="1" charset="0"/>
              </a:defRPr>
            </a:pPr>
            <a:r>
              <a:rPr u="sng">
                <a:latin typeface="Wingdings" pitchFamily="0" charset="2"/>
                <a:ea typeface="Times New Roman" pitchFamily="1" charset="0"/>
                <a:cs typeface="Times New Roman" pitchFamily="1" charset="0"/>
              </a:rPr>
              <a:t>Ÿ	</a:t>
            </a:r>
            <a:r>
              <a:t>Test - </a:t>
            </a:r>
            <a:r>
              <a:t>Test:</a:t>
            </a:r>
          </a:p>
          <a:p>
            <a:pPr marL="678180" marR="0" indent="-22860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228600" algn="l"/>
              </a:tabLst>
              <a:defRPr sz="1200" b="0" i="0" u="none" strike="noStrike" kern="1" spc="0" baseline="0">
                <a:solidFill>
                  <a:srgbClr val="000000"/>
                </a:solidFill>
                <a:effectLst/>
                <a:highlight>
                  <a:srgbClr val="FFFF00"/>
                </a:highlight>
                <a:latin typeface="Times New Roman" pitchFamily="1" charset="0"/>
                <a:ea typeface="Times New Roman" pitchFamily="1" charset="0"/>
                <a:cs typeface="Times New Roman" pitchFamily="1" charset="0"/>
              </a:defRPr>
            </a:pPr>
            <a:r>
              <a:rPr u="sng">
                <a:highlight>
                  <a:srgbClr val="FFFF00"/>
                </a:highlight>
                <a:latin typeface="Wingdings" pitchFamily="0" charset="2"/>
                <a:ea typeface="Times New Roman" pitchFamily="1" charset="0"/>
                <a:cs typeface="Times New Roman" pitchFamily="1" charset="0"/>
              </a:rPr>
              <a:t>	</a:t>
            </a:r>
            <a:r>
              <a:t>Test → Test</a:t>
            </a:r>
          </a:p>
          <a:p>
            <a:pPr marL="678180" marR="0" indent="-22860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228600" algn="l"/>
              </a:tabLst>
              <a:defRPr sz="1200" b="0" i="0" u="none" strike="noStrike" kern="1" spc="0" baseline="0">
                <a:solidFill>
                  <a:srgbClr val="000000"/>
                </a:solidFill>
                <a:effectLst/>
                <a:highlight>
                  <a:srgbClr val="FFFF00"/>
                </a:highlight>
                <a:latin typeface="Times New Roman" pitchFamily="1" charset="0"/>
                <a:ea typeface="Times New Roman" pitchFamily="1" charset="0"/>
                <a:cs typeface="Times New Roman" pitchFamily="1" charset="0"/>
              </a:defRPr>
            </a:pPr>
            <a:r>
              <a:rPr u="sng">
                <a:highlight>
                  <a:srgbClr val="FFFF00"/>
                </a:highlight>
                <a:latin typeface="Wingdings" pitchFamily="0" charset="2"/>
                <a:ea typeface="Times New Roman" pitchFamily="1" charset="0"/>
                <a:cs typeface="Times New Roman" pitchFamily="1" charset="0"/>
              </a:rPr>
              <a:t>	</a:t>
            </a:r>
            <a:r>
              <a:t>Test</a:t>
            </a:r>
          </a:p>
          <a:p>
            <a:pPr marL="228600" marR="0" indent="-22860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228600" algn="l"/>
              </a:tabLst>
              <a:defRPr sz="1200" b="0" i="0" u="none" strike="noStrike" kern="1" spc="0" baseline="0">
                <a:solidFill>
                  <a:srgbClr val="000000"/>
                </a:solidFill>
                <a:effectLst/>
                <a:highlight>
                  <a:srgbClr val="FFFF00"/>
                </a:highlight>
                <a:latin typeface="Times New Roman" pitchFamily="1" charset="0"/>
                <a:ea typeface="Times New Roman" pitchFamily="1" charset="0"/>
                <a:cs typeface="Times New Roman" pitchFamily="1" charset="0"/>
              </a:defRPr>
            </a:pPr>
            <a:r>
              <a:rPr u="sng">
                <a:highlight>
                  <a:srgbClr val="FFFF00"/>
                </a:highlight>
                <a:latin typeface="Wingdings" pitchFamily="0" charset="2"/>
                <a:ea typeface="Times New Roman" pitchFamily="1" charset="0"/>
                <a:cs typeface="Times New Roman" pitchFamily="1" charset="0"/>
              </a:rPr>
              <a:t>	</a:t>
            </a:r>
            <a:r>
              <a:t>Test:</a:t>
            </a:r>
          </a:p>
          <a:p>
            <a:pPr>
              <a:defRPr/>
            </a:pPr>
            <a:r>
              <a:rPr sz="1200" u="sng">
                <a:solidFill>
                  <a:srgbClr val="000000"/>
                </a:solidFill>
                <a:highlight>
                  <a:srgbClr val="FFFF00"/>
                </a:highlight>
                <a:latin typeface="Wingdings" pitchFamily="0" charset="2"/>
                <a:ea typeface="Times New Roman" pitchFamily="1" charset="0"/>
                <a:cs typeface="Times New Roman" pitchFamily="1" charset="0"/>
              </a:rPr>
              <a:t>	</a:t>
            </a:r>
            <a:r>
              <a:rPr sz="1200">
                <a:solidFill>
                  <a:srgbClr val="000000"/>
                </a:solidFill>
                <a:highlight>
                  <a:srgbClr val="FFFF00"/>
                </a:highlight>
              </a:rPr>
              <a:t>Test</a:t>
            </a:r>
            <a:endParaRPr sz="1200">
              <a:solidFill>
                <a:srgbClr val="000000"/>
              </a:solidFill>
              <a:highlight>
                <a:srgbClr val="FFFF00"/>
              </a:highlight>
            </a:endParaRPr>
          </a:p>
          <a:p>
            <a:pPr>
              <a:defRPr sz="1200">
                <a:solidFill>
                  <a:srgbClr val="000000"/>
                </a:solidFill>
                <a:highlight>
                  <a:srgbClr val="FFFF00"/>
                </a:highlight>
              </a:defRPr>
            </a:pPr>
          </a:p>
          <a:p>
            <a:pPr>
              <a:defRPr sz="1200">
                <a:solidFill>
                  <a:srgbClr val="000000"/>
                </a:solidFill>
                <a:highlight>
                  <a:srgbClr val="FFFF00"/>
                </a:highlight>
              </a:defRPr>
            </a:pPr>
          </a:p>
          <a:p>
            <a:pPr>
              <a:defRPr sz="1200">
                <a:solidFill>
                  <a:srgbClr val="000000"/>
                </a:solidFill>
                <a:highlight>
                  <a:srgbClr val="FFFF00"/>
                </a:highlight>
              </a:defRPr>
            </a:pPr>
          </a:p>
          <a:p>
            <a:pPr>
              <a:defRPr sz="1200">
                <a:solidFill>
                  <a:srgbClr val="000000"/>
                </a:solidFill>
                <a:highlight>
                  <a:srgbClr val="FFFF00"/>
                </a:highlight>
              </a:defRPr>
            </a:pPr>
            <a:r>
              <a:rPr>
                <a:latin typeface="Times New Roman" pitchFamily="1" charset="0"/>
                <a:ea typeface="Times New Roman" pitchFamily="1" charset="0"/>
                <a:cs typeface="Times New Roman" pitchFamily="1" charset="0"/>
              </a:rPr>
              <a:t>Unformatiert </a:t>
            </a:r>
            <a:r>
              <a:rPr>
                <a:latin typeface="Times New Roman" pitchFamily="1" charset="0"/>
                <a:ea typeface="Times New Roman" pitchFamily="1" charset="0"/>
                <a:cs typeface="Times New Roman" pitchFamily="1" charset="0"/>
              </a:rPr>
              <a:t>einfügen:</a:t>
            </a:r>
            <a:endParaRPr>
              <a:latin typeface="Times New Roman" pitchFamily="1" charset="0"/>
              <a:ea typeface="Times New Roman" pitchFamily="1" charset="0"/>
              <a:cs typeface="Times New Roman" pitchFamily="1" charset="0"/>
            </a:endParaRPr>
          </a:p>
          <a:p>
            <a:pPr>
              <a:defRPr sz="1200">
                <a:solidFill>
                  <a:srgbClr val="000000"/>
                </a:solidFill>
                <a:highlight>
                  <a:srgbClr val="FFFF00"/>
                </a:highlight>
              </a:defRPr>
            </a:pPr>
          </a:p>
          <a:p>
            <a:pPr marL="285750" marR="0" indent="-28575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•"/>
              <a:tabLst>
                <a:tab pos="228600" algn="l"/>
              </a:tabLst>
              <a:defRPr sz="1200" b="0" i="0" u="none" strike="noStrike" kern="1" spc="0" baseline="0">
                <a:solidFill>
                  <a:srgbClr val="000000"/>
                </a:solidFill>
                <a:effectLst/>
                <a:highlight>
                  <a:srgbClr val="FFFF00"/>
                </a:highlight>
                <a:latin typeface="Times New Roman" pitchFamily="1" charset="0"/>
                <a:ea typeface="Times New Roman" pitchFamily="1" charset="0"/>
                <a:cs typeface="Times New Roman" pitchFamily="1" charset="0"/>
              </a:defRPr>
            </a:pPr>
            <a:r>
              <a:rPr u="sng">
                <a:latin typeface="Wingdings" pitchFamily="0" charset="2"/>
                <a:ea typeface="Times New Roman" pitchFamily="1" charset="0"/>
                <a:cs typeface="Times New Roman" pitchFamily="1" charset="0"/>
              </a:rPr>
              <a:t>Ÿ	</a:t>
            </a:r>
            <a:r>
              <a:t>Test - </a:t>
            </a:r>
            <a:r>
              <a:t>Test:</a:t>
            </a:r>
          </a:p>
          <a:p>
            <a:pPr marL="678180" marR="0" indent="-22860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228600" algn="l"/>
              </a:tabLst>
              <a:defRPr sz="1200" b="0" i="0" u="none" strike="noStrike" kern="1" spc="0" baseline="0">
                <a:solidFill>
                  <a:srgbClr val="000000"/>
                </a:solidFill>
                <a:effectLst/>
                <a:highlight>
                  <a:srgbClr val="FFFF00"/>
                </a:highlight>
                <a:latin typeface="Times New Roman" pitchFamily="1" charset="0"/>
                <a:ea typeface="Times New Roman" pitchFamily="1" charset="0"/>
                <a:cs typeface="Times New Roman" pitchFamily="1" charset="0"/>
              </a:defRPr>
            </a:pPr>
            <a:r>
              <a:rPr u="sng">
                <a:highlight>
                  <a:srgbClr val="FFFF00"/>
                </a:highlight>
                <a:latin typeface="Wingdings" pitchFamily="0" charset="2"/>
                <a:ea typeface="Times New Roman" pitchFamily="1" charset="0"/>
                <a:cs typeface="Times New Roman" pitchFamily="1" charset="0"/>
              </a:rPr>
              <a:t>	</a:t>
            </a:r>
            <a:r>
              <a:t>Test → Test</a:t>
            </a:r>
          </a:p>
          <a:p>
            <a:pPr marL="678180" marR="0" indent="-22860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228600" algn="l"/>
              </a:tabLst>
              <a:defRPr sz="1200" b="0" i="0" u="none" strike="noStrike" kern="1" spc="0" baseline="0">
                <a:solidFill>
                  <a:srgbClr val="000000"/>
                </a:solidFill>
                <a:effectLst/>
                <a:highlight>
                  <a:srgbClr val="FFFF00"/>
                </a:highlight>
                <a:latin typeface="Times New Roman" pitchFamily="1" charset="0"/>
                <a:ea typeface="Times New Roman" pitchFamily="1" charset="0"/>
                <a:cs typeface="Times New Roman" pitchFamily="1" charset="0"/>
              </a:defRPr>
            </a:pPr>
            <a:r>
              <a:rPr u="sng">
                <a:highlight>
                  <a:srgbClr val="FFFF00"/>
                </a:highlight>
                <a:latin typeface="Wingdings" pitchFamily="0" charset="2"/>
                <a:ea typeface="Times New Roman" pitchFamily="1" charset="0"/>
                <a:cs typeface="Times New Roman" pitchFamily="1" charset="0"/>
              </a:rPr>
              <a:t>	</a:t>
            </a:r>
            <a:r>
              <a:t>Test</a:t>
            </a:r>
          </a:p>
          <a:p>
            <a:pPr marL="228600" marR="0" indent="-228600" algn="l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228600" algn="l"/>
              </a:tabLst>
              <a:defRPr sz="1200" b="0" i="0" u="none" strike="noStrike" kern="1" spc="0" baseline="0">
                <a:solidFill>
                  <a:srgbClr val="000000"/>
                </a:solidFill>
                <a:effectLst/>
                <a:highlight>
                  <a:srgbClr val="FFFF00"/>
                </a:highlight>
                <a:latin typeface="Times New Roman" pitchFamily="1" charset="0"/>
                <a:ea typeface="Times New Roman" pitchFamily="1" charset="0"/>
                <a:cs typeface="Times New Roman" pitchFamily="1" charset="0"/>
              </a:defRPr>
            </a:pPr>
            <a:r>
              <a:rPr u="sng">
                <a:highlight>
                  <a:srgbClr val="FFFF00"/>
                </a:highlight>
                <a:latin typeface="Wingdings" pitchFamily="0" charset="2"/>
                <a:ea typeface="Times New Roman" pitchFamily="1" charset="0"/>
                <a:cs typeface="Times New Roman" pitchFamily="1" charset="0"/>
              </a:rPr>
              <a:t>	</a:t>
            </a:r>
            <a:r>
              <a:t>Test:</a:t>
            </a:r>
          </a:p>
          <a:p>
            <a:pPr>
              <a:defRPr sz="1200">
                <a:solidFill>
                  <a:srgbClr val="000000"/>
                </a:solidFill>
                <a:highlight>
                  <a:srgbClr val="FFFF00"/>
                </a:highlight>
              </a:defRPr>
            </a:pPr>
            <a:r>
              <a:rPr u="sng">
                <a:highlight>
                  <a:srgbClr val="FFFF00"/>
                </a:highlight>
                <a:latin typeface="Wingdings" pitchFamily="0" charset="2"/>
                <a:ea typeface="Arial" pitchFamily="2" charset="0"/>
                <a:cs typeface="Arial" pitchFamily="2" charset="0"/>
              </a:rPr>
              <a:t>	</a:t>
            </a:r>
            <a:r>
              <a:t>Test</a:t>
            </a:r>
          </a:p>
        </p:txBody>
      </p:sp>
      <p:sp>
        <p:nvSpPr>
          <p:cNvPr id="3" name="ZeitstempelBereich1"/>
          <p:cNvSpPr>
            <a:spLocks noGrp="1" noChangeArrowheads="1"/>
            <a:extLst>
              <a:ext uri="smNativeData">
                <pr:smNativeData xmlns:pr="smNativeData" val="SMDATA_12_bnwxW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74OMF////AQAAAAAAAAAAAAAAAAAAAAAAAAAAAAAAAAAAAAAAAAAAAAAAAn9/fwCAgIADzMzMAMDA/wB/f38AAAAAAAAAAAAAAAAAAAAAAAAAAAAhAAAAGAAAABQAAADQAgAAbiYAANQRAABYKQAAAAAAAA=="/>
              </a:ext>
            </a:extLst>
          </p:cNvSpPr>
          <p:nvPr>
            <p:ph type="dt" sz="quarter" idx="10"/>
          </p:nvPr>
        </p:nvSpPr>
        <p:spPr>
          <a:xfrm>
            <a:off x="457200" y="6247130"/>
            <a:ext cx="2440940" cy="473710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numCol="1" anchor="t">
            <a:prstTxWarp prst="textNoShape">
              <a:avLst/>
            </a:prstTxWarp>
          </a:bodyPr>
          <a:lstStyle/>
          <a:p>
            <a:pPr algn="l">
              <a:defRPr sz="1400"/>
            </a:pPr>
            <a:r>
              <a:t/>
            </a:r>
          </a:p>
        </p:txBody>
      </p:sp>
      <p:sp>
        <p:nvSpPr>
          <p:cNvPr id="4" name="FußzeilenBereich1"/>
          <p:cNvSpPr>
            <a:spLocks noGrp="1" noChangeArrowheads="1"/>
            <a:extLst>
              <a:ext uri="smNativeData">
                <pr:smNativeData xmlns:pr="smNativeData" val="SMDATA_12_bnwxW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74OMF////AQAAAAAAAAAAAAAAAAAAAAAAAAAAAAAAAAAAAAAAAAAAAAAAAn9/fwCAgIADzMzMAMDA/wB/f38AAAAAAAAAAAAAAAAAAAAAAAAAAAAhAAAAGAAAABQAAACWFAAAbiYAAKkjAABYKQAAAAAAAA=="/>
              </a:ext>
            </a:extLst>
          </p:cNvSpPr>
          <p:nvPr>
            <p:ph type="ftr" sz="quarter" idx="11"/>
          </p:nvPr>
        </p:nvSpPr>
        <p:spPr>
          <a:xfrm>
            <a:off x="3346450" y="6247130"/>
            <a:ext cx="2450465" cy="473710"/>
          </a:xfrm>
          <a:prstGeom prst="rect">
            <a:avLst/>
          </a:prstGeom>
          <a:noFill/>
          <a:ln w="127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vert="horz" wrap="square" numCol="1" anchor="t">
            <a:prstTxWarp prst="textNoShape">
              <a:avLst/>
            </a:prstTxWarp>
          </a:bodyPr>
          <a:lstStyle/>
          <a:p>
            <a:pPr algn="ctr">
              <a:defRPr sz="1400"/>
            </a:pPr>
            <a:r>
              <a:t/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esentation">
  <a:themeElements>
    <a:clrScheme name="Presentation 1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535379"/>
      </a:accent3>
      <a:accent4>
        <a:srgbClr val="737359"/>
      </a:accent4>
      <a:accent5>
        <a:srgbClr val="939339"/>
      </a:accent5>
      <a:accent6>
        <a:srgbClr val="B3B319"/>
      </a:accent6>
      <a:hlink>
        <a:srgbClr val="009999"/>
      </a:hlink>
      <a:folHlink>
        <a:srgbClr val="99CC00"/>
      </a:folHlink>
    </a:clrScheme>
    <a:fontScheme name="Presentation">
      <a:majorFont>
        <a:latin typeface="Arial"/>
        <a:ea typeface="SimSun"/>
        <a:cs typeface="Times New Roman"/>
      </a:majorFont>
      <a:minorFont>
        <a:latin typeface="Arial"/>
        <a:ea typeface="SimSun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resentation 1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DF7986"/>
        </a:accent3>
        <a:accent4>
          <a:srgbClr val="BF59A6"/>
        </a:accent4>
        <a:accent5>
          <a:srgbClr val="9F39C6"/>
        </a:accent5>
        <a:accent6>
          <a:srgbClr val="7F19E6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ACACDF"/>
        </a:accent3>
        <a:accent4>
          <a:srgbClr val="9C9CBF"/>
        </a:accent4>
        <a:accent5>
          <a:srgbClr val="7C7C9F"/>
        </a:accent5>
        <a:accent6>
          <a:srgbClr val="5C5C7F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6DA6DF"/>
        </a:accent3>
        <a:accent4>
          <a:srgbClr val="4D86BF"/>
        </a:accent4>
        <a:accent5>
          <a:srgbClr val="2D669F"/>
        </a:accent5>
        <a:accent6>
          <a:srgbClr val="0D467F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53ACAC"/>
        </a:accent3>
        <a:accent4>
          <a:srgbClr val="738C8C"/>
        </a:accent4>
        <a:accent5>
          <a:srgbClr val="936C6C"/>
        </a:accent5>
        <a:accent6>
          <a:srgbClr val="B34C4C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6D8FA7"/>
        </a:accent3>
        <a:accent4>
          <a:srgbClr val="8DAF87"/>
        </a:accent4>
        <a:accent5>
          <a:srgbClr val="ADCF67"/>
        </a:accent5>
        <a:accent6>
          <a:srgbClr val="CDEF47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9E9980"/>
        </a:accent3>
        <a:accent4>
          <a:srgbClr val="7EB9A0"/>
        </a:accent4>
        <a:accent5>
          <a:srgbClr val="5EC9C0"/>
        </a:accent5>
        <a:accent6>
          <a:srgbClr val="3EE9E0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209020"/>
        </a:accent3>
        <a:accent4>
          <a:srgbClr val="407040"/>
        </a:accent4>
        <a:accent5>
          <a:srgbClr val="605060"/>
        </a:accent5>
        <a:accent6>
          <a:srgbClr val="80308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8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666A6B"/>
        </a:accent3>
        <a:accent4>
          <a:srgbClr val="864A8B"/>
        </a:accent4>
        <a:accent5>
          <a:srgbClr val="A62AAB"/>
        </a:accent5>
        <a:accent6>
          <a:srgbClr val="C60ACB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9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A07E88"/>
        </a:accent3>
        <a:accent4>
          <a:srgbClr val="C05E68"/>
        </a:accent4>
        <a:accent5>
          <a:srgbClr val="E03E48"/>
        </a:accent5>
        <a:accent6>
          <a:srgbClr val="FF1E28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0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8686DF"/>
        </a:accent3>
        <a:accent4>
          <a:srgbClr val="A6A6BF"/>
        </a:accent4>
        <a:accent5>
          <a:srgbClr val="C6C69F"/>
        </a:accent5>
        <a:accent6>
          <a:srgbClr val="E6E67F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1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8F7F4F"/>
        </a:accent3>
        <a:accent4>
          <a:srgbClr val="6F9F6F"/>
        </a:accent4>
        <a:accent5>
          <a:srgbClr val="4FBF8F"/>
        </a:accent5>
        <a:accent6>
          <a:srgbClr val="2FDFAF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/>
  <cp:lastModifiedBy>Ulf</cp:lastModifiedBy>
  <cp:revision>0</cp:revision>
  <dcterms:created xsi:type="dcterms:W3CDTF">2017-12-13T20:10:16Z</dcterms:created>
  <dcterms:modified xsi:type="dcterms:W3CDTF">2017-12-13T20:15:58Z</dcterms:modified>
</cp:coreProperties>
</file>