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7560945" cy="106934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528624488" val="928" rev64="64" revOS="3"/>
      <pr:smFileRevision xmlns:pr="smNativeData" dt="1528624488" val="101"/>
      <pr:guideOptions xmlns:pr="smNativeData" dt="1528624488" snapToGrid="1" snapToBorders="1" snapToGuides="1"/>
      <pr:pdfExportOpt xmlns:pr="smNativeData" dt="1528624488" pagesRangeIndex="1" pagesSelectionIndex="0" qualityIndex="0" embedFonts="2" useJpegs="0" useSubsetFonts="1" useAlpha="1" relativeLinks="0" taggedPdf="1" pane="0" zoom="0" zoomContents="100" layout="0" includeDoc="0" viewFlags="0" openViewer="1" jpegQuality="90" flags="252" layoutIndex="0" exportSlideNames="1" name="/home/maik/_Dokumente/Maik/DruckerTestseite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58" d="100"/>
          <a:sy n="58" d="100"/>
        </p:scale>
        <p:origin x="3495" y="323"/>
      </p:cViewPr>
      <p:guideLst x="0" y="0">
        <p:guide orient="horz" pos="802"/>
        <p:guide pos="2381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Objects="1" showGuides="1">
      <p:cViewPr>
        <p:scale>
          <a:sx n="58" d="100"/>
          <a:sy n="58" d="100"/>
        </p:scale>
        <p:origin x="3495" y="323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9AwAAbRQAAAUrAACJIgAAEAAAACYAAAAIAAAAAQAAAAAAAAA="/>
              </a:ext>
            </a:extLst>
          </p:cNvSpPr>
          <p:nvPr>
            <p:ph type="ctrTitle"/>
          </p:nvPr>
        </p:nvSpPr>
        <p:spPr>
          <a:xfrm>
            <a:off x="567055" y="3320415"/>
            <a:ext cx="6426200" cy="229362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6BgAARiUAAIgnAAAWNgAAEAAAACYAAAAIAAAAAYAAAAAAAAA="/>
              </a:ext>
            </a:extLst>
          </p:cNvSpPr>
          <p:nvPr>
            <p:ph type="subTitle" idx="1"/>
          </p:nvPr>
        </p:nvSpPr>
        <p:spPr>
          <a:xfrm>
            <a:off x="1134110" y="6059170"/>
            <a:ext cx="5292090" cy="273304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888720D-43D5-DD84-9B30-B5D13C7E6DE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5A7BB80-CE88-F24D-C61F-3818F551306D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oQIAAC8sAACY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WQ8AAC8sAADDOg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DE397-D9D3-5815-9DB5-2F40ADFB6B7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8614EA1-EFF5-34B8-BBD9-19ED00974D4C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sAwAARSoAADUrAABVNwAAEAAAACYAAAAIAAAAgYAAAAAAAAA="/>
              </a:ext>
            </a:extLst>
          </p:cNvSpPr>
          <p:nvPr>
            <p:ph type="title"/>
          </p:nvPr>
        </p:nvSpPr>
        <p:spPr>
          <a:xfrm>
            <a:off x="596900" y="6871335"/>
            <a:ext cx="6426835" cy="2123440"/>
          </a:xfrm>
        </p:spPr>
        <p:txBody>
          <a:bodyPr vert="horz" wrap="square" numCol="1" anchor="t">
            <a:prstTxWarp prst="textNoShape">
              <a:avLst/>
            </a:prstTxWarp>
          </a:bodyPr>
          <a:lstStyle>
            <a:lvl1pPr algn="l">
              <a:defRPr sz="4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sAwAA4BsAADUrAABFKgAAEAAAACYAAAAIAAAAgYAAAAAAAAA="/>
              </a:ext>
            </a:extLst>
          </p:cNvSpPr>
          <p:nvPr>
            <p:ph idx="1"/>
          </p:nvPr>
        </p:nvSpPr>
        <p:spPr>
          <a:xfrm>
            <a:off x="596900" y="4531360"/>
            <a:ext cx="6426835" cy="233997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U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CA4E17-59C5-9FB8-8B72-AFED003C7DF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F0320D6-9882-56D6-CCBB-6E836EF53A3B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oQIAAC8sAACY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WQ8AAN4WAADDOgAAEAAAACYAAAAIAAAAAYAAAAAAAAA="/>
              </a:ext>
            </a:extLst>
          </p:cNvSpPr>
          <p:nvPr>
            <p:ph idx="1"/>
          </p:nvPr>
        </p:nvSpPr>
        <p:spPr>
          <a:xfrm>
            <a:off x="377825" y="2494915"/>
            <a:ext cx="3339465" cy="70573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Q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kFwAAWQ8AAC8sAADDOgAAEAAAACYAAAAIAAAAAYAAAAAAAAA="/>
              </a:ext>
            </a:extLst>
          </p:cNvSpPr>
          <p:nvPr>
            <p:ph idx="2"/>
          </p:nvPr>
        </p:nvSpPr>
        <p:spPr>
          <a:xfrm>
            <a:off x="3843020" y="2494915"/>
            <a:ext cx="3339465" cy="70573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290983F-71AF-C56E-E128-873BD66617D2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36EC6C1-8F9E-3B30-D0D6-79658898262C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oQIAAC8sAACY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3_aPUc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W9g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uA4AAN8WAADcFAAAEAAAACYAAAAIAAAAgYAAAAAAAAA="/>
              </a:ext>
            </a:extLst>
          </p:cNvSpPr>
          <p:nvPr>
            <p:ph idx="1"/>
          </p:nvPr>
        </p:nvSpPr>
        <p:spPr>
          <a:xfrm>
            <a:off x="377825" y="2392680"/>
            <a:ext cx="3340100" cy="99822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3BQAAN8WAADDOgAAEAAAACYAAAAIAAAAAYAAAAAAAAA="/>
              </a:ext>
            </a:extLst>
          </p:cNvSpPr>
          <p:nvPr>
            <p:ph idx="2"/>
          </p:nvPr>
        </p:nvSpPr>
        <p:spPr>
          <a:xfrm>
            <a:off x="377825" y="3390900"/>
            <a:ext cx="3340100" cy="61614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aPUc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jFwAAuA4AAC8sAADcFAAAEAAAACYAAAAIAAAAgYAAAAAAAAA="/>
              </a:ext>
            </a:extLst>
          </p:cNvSpPr>
          <p:nvPr>
            <p:ph idx="3"/>
          </p:nvPr>
        </p:nvSpPr>
        <p:spPr>
          <a:xfrm>
            <a:off x="3842385" y="2392680"/>
            <a:ext cx="3340100" cy="99822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8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jFwAA3BQAAC8sAADDOgAAEAAAACYAAAAIAAAAAYAAAAAAAAA="/>
              </a:ext>
            </a:extLst>
          </p:cNvSpPr>
          <p:nvPr>
            <p:ph idx="4"/>
          </p:nvPr>
        </p:nvSpPr>
        <p:spPr>
          <a:xfrm>
            <a:off x="3842385" y="3390900"/>
            <a:ext cx="3340100" cy="61614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3E1972B-65BE-B461-F059-9334D91706C6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oAd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64F206A-249B-1AD6-D5F7-D2836EB92387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oQIAAC8sAACY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1767DB6-F89C-238B-D2CE-0EDE3380245B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AL8Q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7A1E46E-208A-F412-C419-D647AA573283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482ABF-F187-1DDC-C9F0-078964BE3F52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20B540C-429F-5EA2-D1B3-B4F71AFD27E1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ngIAAKERAADDDQAAEAAAACYAAAAIAAAAgYAAAAAAAAA="/>
              </a:ext>
            </a:extLst>
          </p:cNvSpPr>
          <p:nvPr>
            <p:ph type="title"/>
          </p:nvPr>
        </p:nvSpPr>
        <p:spPr>
          <a:xfrm>
            <a:off x="377825" y="425450"/>
            <a:ext cx="2487930" cy="181165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vEgAAngIAAC8sAADDOgAAEAAAACYAAAAIAAAAAYAAAAAAAAA="/>
              </a:ext>
            </a:extLst>
          </p:cNvSpPr>
          <p:nvPr>
            <p:ph idx="1"/>
          </p:nvPr>
        </p:nvSpPr>
        <p:spPr>
          <a:xfrm>
            <a:off x="2955925" y="425450"/>
            <a:ext cx="4226560" cy="912685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U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ww0AAKERAADDOgAAEAAAACYAAAAIAAAAAYAAAAAAAAA="/>
              </a:ext>
            </a:extLst>
          </p:cNvSpPr>
          <p:nvPr>
            <p:ph idx="2"/>
          </p:nvPr>
        </p:nvSpPr>
        <p:spPr>
          <a:xfrm>
            <a:off x="377825" y="2237105"/>
            <a:ext cx="2487930" cy="73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Q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319556B-258E-4CA3-C0A1-D3F61BEF3686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7BBC83B-75CA-EE3E-8403-836B864D72D6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dCQAADC4AAAUlAAB6MwAAEAAAACYAAAAIAAAAgYAAAAAAAAA="/>
              </a:ext>
            </a:extLst>
          </p:cNvSpPr>
          <p:nvPr>
            <p:ph type="title"/>
          </p:nvPr>
        </p:nvSpPr>
        <p:spPr>
          <a:xfrm>
            <a:off x="1481455" y="7485380"/>
            <a:ext cx="4536440" cy="88265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dCQAA4gUAAAUlAABaLQAAEAAAACYAAAAIAAAAAYAAAAAAAAA="/>
              </a:ext>
            </a:extLst>
          </p:cNvSpPr>
          <p:nvPr>
            <p:ph idx="1"/>
          </p:nvPr>
        </p:nvSpPr>
        <p:spPr>
          <a:xfrm>
            <a:off x="1481455" y="956310"/>
            <a:ext cx="4536440" cy="64160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dCQAAejMAAAUlAAA0OwAAEAAAACYAAAAIAAAAAYAAAAAAAAA="/>
              </a:ext>
            </a:extLst>
          </p:cNvSpPr>
          <p:nvPr>
            <p:ph idx="2"/>
          </p:nvPr>
        </p:nvSpPr>
        <p:spPr>
          <a:xfrm>
            <a:off x="1481455" y="8368030"/>
            <a:ext cx="4536440" cy="12560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A414868-26A7-14BE-E9F9-D0EB06B71F85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29DDAD-E3D1-7C2B-9F91-157E93DF6940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oQIAAC8sAACY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WQ8AAC8sAADDOgAAE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580E6FA-B4C8-D510-8638-4245A8767017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73CA61B-55BA-6950-F484-A305E8CA02F6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4IQAAoQIAAC8sAADDOgAAEAAAACYAAAAIAAAAgwAAAAAAAAA="/>
              </a:ext>
            </a:extLst>
          </p:cNvSpPr>
          <p:nvPr>
            <p:ph type="title"/>
          </p:nvPr>
        </p:nvSpPr>
        <p:spPr>
          <a:xfrm>
            <a:off x="5481320" y="427355"/>
            <a:ext cx="1701165" cy="9124950"/>
          </a:xfrm>
        </p:spPr>
        <p:txBody>
          <a:bodyPr vert="vert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oQIAAPIgAADDOgAAEAAAACYAAAAIAAAAAwAAAAAAAAA="/>
              </a:ext>
            </a:extLst>
          </p:cNvSpPr>
          <p:nvPr>
            <p:ph idx="1"/>
          </p:nvPr>
        </p:nvSpPr>
        <p:spPr>
          <a:xfrm>
            <a:off x="377825" y="427355"/>
            <a:ext cx="4977765" cy="9124950"/>
          </a:xfrm>
        </p:spPr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0E1A57D-338D-B453-C359-C506EB17359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67FE51C-52CB-2A13-85C7-A446AB8973F1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oQIAAC8sAACYDQAAEAAAACYAAAAIAAAA//////////8="/>
              </a:ext>
            </a:extLst>
          </p:cNvSpPr>
          <p:nvPr>
            <p:ph type="title"/>
          </p:nvPr>
        </p:nvSpPr>
        <p:spPr>
          <a:xfrm>
            <a:off x="377825" y="427355"/>
            <a:ext cx="6804660" cy="17824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aPUc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WQ8AAC8sAADDOgAAEAAAACYAAAAIAAAA//////////8="/>
              </a:ext>
            </a:extLst>
          </p:cNvSpPr>
          <p:nvPr>
            <p:ph type="body" idx="1"/>
          </p:nvPr>
        </p:nvSpPr>
        <p:spPr>
          <a:xfrm>
            <a:off x="377825" y="2494915"/>
            <a:ext cx="6804660" cy="70573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IyMvU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TAgAA+TwAAC0NAAB4QAAAEAAAACYAAAAIAAAA//////////8="/>
              </a:ext>
            </a:extLst>
          </p:cNvSpPr>
          <p:nvPr>
            <p:ph type="dt" sz="quarter" idx="2"/>
          </p:nvPr>
        </p:nvSpPr>
        <p:spPr>
          <a:xfrm>
            <a:off x="377825" y="9911715"/>
            <a:ext cx="1764030" cy="56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7A0F171C-5297-5AE1-D9B7-A4B459F92FF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kDwAA+TwAAJ4eAAB4QAAAEAAAACYAAAAIAAAA//////////8="/>
              </a:ext>
            </a:extLst>
          </p:cNvSpPr>
          <p:nvPr>
            <p:ph type="ftr" sz="quarter" idx="3"/>
          </p:nvPr>
        </p:nvSpPr>
        <p:spPr>
          <a:xfrm>
            <a:off x="2583180" y="9911715"/>
            <a:ext cx="2393950" cy="56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aPUc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VIQAA+TwAAC8sAAB4QAAAEAAAACYAAAAIAAAA//////////8="/>
              </a:ext>
            </a:extLst>
          </p:cNvSpPr>
          <p:nvPr>
            <p:ph type="sldNum" sz="quarter" idx="4"/>
          </p:nvPr>
        </p:nvSpPr>
        <p:spPr>
          <a:xfrm>
            <a:off x="5418455" y="9911715"/>
            <a:ext cx="1764030" cy="56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04A2A377-39E9-F755-A71A-CF00ED54519A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3"/>
          <p:cNvSpPr txBox="1">
            <a:extLst>
              <a:ext uri="smNativeData">
                <pr:smNativeData xmlns:pr="smNativeData" val="SMDATA_13_aPUcWxMAAAAlAAAAEgAAAA8AAAAAkAAAAEgAAACQAAAASAAAAAAAAAAA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LOzswA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D///8A////AQAAAAAAAAAAAAAAAAAAAAAAAAAAAAAAAAAAAAAAAAAAs7OzAH9/fwCAgIADzMzMAMDA/wB/f38AAAAAAAAAAAAAAAAAAAAAAAAAAAAhAAAAGAAAABQAAAB5BwAAFQEAABkSAABVEAAAEAAAACYAAAAIAAAA//////////8="/>
              </a:ext>
            </a:extLst>
          </p:cNvSpPr>
          <p:nvPr/>
        </p:nvSpPr>
        <p:spPr>
          <a:xfrm>
            <a:off x="1214755" y="175895"/>
            <a:ext cx="1727200" cy="247904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B3B3B3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anchor="t"/>
          <a:lstStyle/>
          <a:p>
            <a:pPr/>
            <a:r>
              <a:t>Basic </a:t>
            </a:r>
            <a:r>
              <a:t>Sans 18</a:t>
            </a:r>
          </a:p>
          <a:p>
            <a:pPr/>
            <a:r>
              <a:t>A</a:t>
            </a:r>
          </a:p>
          <a:p>
            <a:pPr/>
            <a:r>
              <a:t>B</a:t>
            </a:r>
          </a:p>
          <a:p>
            <a:pPr/>
            <a:r>
              <a:t>C</a:t>
            </a:r>
          </a:p>
          <a:p>
            <a:pPr/>
            <a:r>
              <a:t>D</a:t>
            </a:r>
          </a:p>
          <a:p>
            <a:pPr/>
            <a:r>
              <a:t>E</a:t>
            </a:r>
          </a:p>
          <a:p>
            <a:pPr/>
            <a:r>
              <a:t>F</a:t>
            </a:r>
          </a:p>
          <a:p>
            <a:pPr/>
            <a:r>
              <a:t>G</a:t>
            </a:r>
          </a:p>
        </p:txBody>
      </p:sp>
      <p:grpSp>
        <p:nvGrpSpPr>
          <p:cNvPr id="3" name="Gruppe1"/>
          <p:cNvGrpSpPr>
            <a:extLst>
              <a:ext uri="smNativeData">
                <pr:smNativeData xmlns:pr="smNativeData" val="SMDATA_7_aPUcWxMAAAAlAAAAAQAAAA8BAAAAkAAAAEgAAACQAAAASAAAAAAAAAAAAAAAAAAAABcAAAAUAAAAAAAAAAAAAAD/fwAA/38AAAAAAAAJAAAABAAAAAAAAAAMAAAAEAAAAAAAAAAAAAAAAAAAAAAAAAAfAAAAVAAAAAAAAAAAAAAAAAAAAAAAAAAAAAAAAAAAAAAAAAAAAAAAAAAAAAAAAAAAAAAAAAAAAAAAAAAAAAAAAAAAAAAAAAAAAAAAAAAAAAAAAAAAAAAAAAAAACEAAAAYAAAAFAAAAOIAAAAVAQAA+QMAAJkFAAAQAAAAJgAAAAgAAAD/////AAAAAA=="/>
              </a:ext>
            </a:extLst>
          </p:cNvGrpSpPr>
          <p:nvPr/>
        </p:nvGrpSpPr>
        <p:grpSpPr>
          <a:xfrm>
            <a:off x="143510" y="175895"/>
            <a:ext cx="502285" cy="734060"/>
            <a:chOff x="143510" y="175895"/>
            <a:chExt cx="502285" cy="734060"/>
          </a:xfrm>
        </p:grpSpPr>
        <p:sp>
          <p:nvSpPr>
            <p:cNvPr id="6" name="Linie1"/>
            <p:cNvSpPr>
              <a:extLst>
                <a:ext uri="smNativeData">
                  <pr:smNativeData xmlns:pr="smNativeData" val="SMDATA_13_aPUcWx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FJXY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iAAAAFQEAAPkDAAAXAQAAAAAAACYAAAAIAAAA//////////8="/>
                </a:ext>
              </a:extLst>
            </p:cNvSpPr>
            <p:nvPr/>
          </p:nvSpPr>
          <p:spPr>
            <a:xfrm flipV="1">
              <a:off x="143510" y="175895"/>
              <a:ext cx="502285" cy="127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5" name="Linie2"/>
            <p:cNvSpPr>
              <a:extLst>
                <a:ext uri="smNativeData">
                  <pr:smNativeData xmlns:pr="smNativeData" val="SMDATA_13_aPUcWx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iAAAAVgMAAPkDAABYAwAAAAAAACYAAAAIAAAA//////////8="/>
                </a:ext>
              </a:extLst>
            </p:cNvSpPr>
            <p:nvPr/>
          </p:nvSpPr>
          <p:spPr>
            <a:xfrm flipV="1">
              <a:off x="143510" y="542290"/>
              <a:ext cx="502285" cy="127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4" name="Linie3"/>
            <p:cNvSpPr>
              <a:extLst>
                <a:ext uri="smNativeData">
                  <pr:smNativeData xmlns:pr="smNativeData" val="SMDATA_13_aPUcWx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QQ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iAAAAlwUAAPkDAACZBQAAAAAAACYAAAAIAAAA//////////8="/>
                </a:ext>
              </a:extLst>
            </p:cNvSpPr>
            <p:nvPr/>
          </p:nvSpPr>
          <p:spPr>
            <a:xfrm flipV="1">
              <a:off x="143510" y="908685"/>
              <a:ext cx="502285" cy="127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headEnd type="none"/>
              <a:tailEnd type="none"/>
            </a:ln>
            <a:effectLst/>
          </p:spPr>
        </p:sp>
      </p:grpSp>
      <p:grpSp>
        <p:nvGrpSpPr>
          <p:cNvPr id="7" name="Gruppe2"/>
          <p:cNvGrpSpPr>
            <a:extLst>
              <a:ext uri="smNativeData">
                <pr:smNativeData xmlns:pr="smNativeData" val="SMDATA_7_aPUcWxMAAAAlAAAAAQAAAA8BAAAAkAAAAEgAAACQAAAASAAAAAAAAAAAAAAAAAAAABcAAAAUAAAAAAAAAAAAAAD/fwAA/38AAAAAAAAJAAAABAAAAAAAAAAMAAAAEAAAAAAAAAAAAAAAAAAAAAAAAAAfAAAAVAAAAAAAAAAAAAAAAAAAAAAAAAAAAAAAAAAAAAAAAAAAAAAAAAAAAAAAAAAAAAAAAAAAAAAAAAAAAAAAAAAAAAAAAAAAAAAAAAAAAAAAAAAAAAAAAAAAACEAAAAYAAAAFAAAAOIAAADUBwAA+QMAAFgMAAAQAAAAJgAAAAgAAAD/////AAAAAA=="/>
              </a:ext>
            </a:extLst>
          </p:cNvGrpSpPr>
          <p:nvPr/>
        </p:nvGrpSpPr>
        <p:grpSpPr>
          <a:xfrm>
            <a:off x="143510" y="1272540"/>
            <a:ext cx="502285" cy="734060"/>
            <a:chOff x="143510" y="1272540"/>
            <a:chExt cx="502285" cy="734060"/>
          </a:xfrm>
        </p:grpSpPr>
        <p:sp>
          <p:nvSpPr>
            <p:cNvPr id="10" name="Linie4"/>
            <p:cNvSpPr>
              <a:extLst>
                <a:ext uri="smNativeData">
                  <pr:smNativeData xmlns:pr="smNativeData" val="SMDATA_13_aPUcWx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8Y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iAAAA1AcAAPkDAADWBwAAAAAAACYAAAAIAAAA//////////8="/>
                </a:ext>
              </a:extLst>
            </p:cNvSpPr>
            <p:nvPr/>
          </p:nvSpPr>
          <p:spPr>
            <a:xfrm flipV="1">
              <a:off x="143510" y="1272540"/>
              <a:ext cx="502285" cy="127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9" name="Linie5"/>
            <p:cNvSpPr>
              <a:extLst>
                <a:ext uri="smNativeData">
                  <pr:smNativeData xmlns:pr="smNativeData" val="SMDATA_13_aPUcWx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YF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iAAAAFQoAAPkDAAAXCgAAAAAAACYAAAAIAAAA//////////8="/>
                </a:ext>
              </a:extLst>
            </p:cNvSpPr>
            <p:nvPr/>
          </p:nvSpPr>
          <p:spPr>
            <a:xfrm flipV="1">
              <a:off x="143510" y="1638935"/>
              <a:ext cx="502285" cy="127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headEnd type="none"/>
              <a:tailEnd type="none"/>
            </a:ln>
            <a:effectLst/>
          </p:spPr>
        </p:sp>
        <p:sp>
          <p:nvSpPr>
            <p:cNvPr id="8" name="Linie6"/>
            <p:cNvSpPr>
              <a:extLst>
                <a:ext uri="smNativeData">
                  <pr:smNativeData xmlns:pr="smNativeData" val="SMDATA_13_aPUcWxMAAAAlAAAAC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iAAAAVgwAAPkDAABYDAAAAAAAACYAAAAIAAAA//////////8="/>
                </a:ext>
              </a:extLst>
            </p:cNvSpPr>
            <p:nvPr/>
          </p:nvSpPr>
          <p:spPr>
            <a:xfrm flipV="1">
              <a:off x="143510" y="2005330"/>
              <a:ext cx="502285" cy="127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headEnd type="none"/>
              <a:tailEnd type="none"/>
            </a:ln>
            <a:effectLst/>
          </p:spPr>
        </p:sp>
      </p:grpSp>
      <p:sp>
        <p:nvSpPr>
          <p:cNvPr id="11" name="Textbox1"/>
          <p:cNvSpPr txBox="1">
            <a:extLst>
              <a:ext uri="smNativeData">
                <pr:smNativeData xmlns:pr="smNativeData" val="SMDATA_13_aPUcWx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5AwAAAAAAACwGAABAAgAAECAAACYAAAAIAAAA//////////8="/>
              </a:ext>
            </a:extLst>
          </p:cNvSpPr>
          <p:nvPr/>
        </p:nvSpPr>
        <p:spPr>
          <a:xfrm>
            <a:off x="645795" y="0"/>
            <a:ext cx="35750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/>
            <a:r>
              <a:t>1</a:t>
            </a:r>
          </a:p>
        </p:txBody>
      </p:sp>
      <p:sp>
        <p:nvSpPr>
          <p:cNvPr id="12" name="Textbox4"/>
          <p:cNvSpPr txBox="1">
            <a:extLst>
              <a:ext uri="smNativeData">
                <pr:smNativeData xmlns:pr="smNativeData" val="SMDATA_13_aPUcWx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5AwAANwIAACwGAAB3BAAAECAAACYAAAAIAAAA//////////8="/>
              </a:ext>
            </a:extLst>
          </p:cNvSpPr>
          <p:nvPr/>
        </p:nvSpPr>
        <p:spPr>
          <a:xfrm>
            <a:off x="645795" y="360045"/>
            <a:ext cx="35750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/>
            <a:r>
              <a:t>2</a:t>
            </a:r>
          </a:p>
        </p:txBody>
      </p:sp>
      <p:sp>
        <p:nvSpPr>
          <p:cNvPr id="13" name="Textbox5"/>
          <p:cNvSpPr txBox="1">
            <a:extLst>
              <a:ext uri="smNativeData">
                <pr:smNativeData xmlns:pr="smNativeData" val="SMDATA_13_aPUcWx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5AwAAdwQAACwGAAC3BgAAECAAACYAAAAIAAAA//////////8="/>
              </a:ext>
            </a:extLst>
          </p:cNvSpPr>
          <p:nvPr/>
        </p:nvSpPr>
        <p:spPr>
          <a:xfrm>
            <a:off x="645795" y="725805"/>
            <a:ext cx="35750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/>
            <a:r>
              <a:t>3</a:t>
            </a:r>
          </a:p>
        </p:txBody>
      </p:sp>
      <p:sp>
        <p:nvSpPr>
          <p:cNvPr id="14" name="Textbox6"/>
          <p:cNvSpPr txBox="1">
            <a:extLst>
              <a:ext uri="smNativeData">
                <pr:smNativeData xmlns:pr="smNativeData" val="SMDATA_13_aPUcWx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BAQENI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5AwAAtwYAACwGAAD3CAAAECAAACYAAAAIAAAA//////////8="/>
              </a:ext>
            </a:extLst>
          </p:cNvSpPr>
          <p:nvPr/>
        </p:nvSpPr>
        <p:spPr>
          <a:xfrm>
            <a:off x="645795" y="1091565"/>
            <a:ext cx="35750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/>
            <a:r>
              <a:t>4</a:t>
            </a:r>
          </a:p>
        </p:txBody>
      </p:sp>
      <p:sp>
        <p:nvSpPr>
          <p:cNvPr id="15" name="Textbox7"/>
          <p:cNvSpPr txBox="1">
            <a:extLst>
              <a:ext uri="smNativeData">
                <pr:smNativeData xmlns:pr="smNativeData" val="SMDATA_13_aPUcWx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Fs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5AwAA9ggAACwGAAA2CwAAECAAACYAAAAIAAAA//////////8="/>
              </a:ext>
            </a:extLst>
          </p:cNvSpPr>
          <p:nvPr/>
        </p:nvSpPr>
        <p:spPr>
          <a:xfrm>
            <a:off x="645795" y="1456690"/>
            <a:ext cx="35750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/>
            <a:r>
              <a:t>5</a:t>
            </a:r>
          </a:p>
        </p:txBody>
      </p:sp>
      <p:sp>
        <p:nvSpPr>
          <p:cNvPr id="16" name="Textbox8"/>
          <p:cNvSpPr txBox="1">
            <a:extLst>
              <a:ext uri="smNativeData">
                <pr:smNativeData xmlns:pr="smNativeData" val="SMDATA_13_aPUcWx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5AwAANgsAACwGAAB2DQAAECAAACYAAAAIAAAA//////////8="/>
              </a:ext>
            </a:extLst>
          </p:cNvSpPr>
          <p:nvPr/>
        </p:nvSpPr>
        <p:spPr>
          <a:xfrm>
            <a:off x="645795" y="1822450"/>
            <a:ext cx="35750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/>
            <a:r>
              <a:t>6</a:t>
            </a:r>
          </a:p>
        </p:txBody>
      </p:sp>
      <p:sp>
        <p:nvSpPr>
          <p:cNvPr id="17" name="Textbox2"/>
          <p:cNvSpPr txBox="1">
            <a:extLst>
              <a:ext uri="smNativeData">
                <pr:smNativeData xmlns:pr="smNativeData" val="SMDATA_13_aPUcWxMAAAAlAAAAEgAAAA8AAAAAkAAAAEgAAACQAAAASAAAAAAAAAAA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LOzswA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D///8A////AQAAAAAAAAAAAAAAAAAAAAAAAAAAAAAAAAAAAAAAAAAAs7OzAH9/fwCAgIADzMzMAMDA/wB/f38AAAAAAAAAAAAAAAAAAAAAAAAAAAAhAAAAGAAAABQAAADdEwAAFQEAAOYeAABVEAAAEAAAACYAAAAIAAAA//////////8="/>
              </a:ext>
            </a:extLst>
          </p:cNvSpPr>
          <p:nvPr/>
        </p:nvSpPr>
        <p:spPr>
          <a:xfrm>
            <a:off x="3228975" y="175895"/>
            <a:ext cx="1793875" cy="247904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B3B3B3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Liberation Mono 18</a:t>
            </a:r>
          </a:p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A</a:t>
            </a:r>
          </a:p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B</a:t>
            </a:r>
          </a:p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C</a:t>
            </a:r>
          </a:p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D</a:t>
            </a:r>
          </a:p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E</a:t>
            </a:r>
          </a:p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F</a:t>
            </a:r>
          </a:p>
          <a:p>
            <a:pPr>
              <a:defRPr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G</a:t>
            </a:r>
          </a:p>
        </p:txBody>
      </p:sp>
      <p:sp>
        <p:nvSpPr>
          <p:cNvPr id="18" name="Textbox9"/>
          <p:cNvSpPr txBox="1">
            <a:extLst>
              <a:ext uri="smNativeData">
                <pr:smNativeData xmlns:pr="smNativeData" val="SMDATA_13_aPUcWxMAAAAlAAAAEgAAAA8AAAAAkAAAAEgAAACQAAAASAAAAAAAAAAA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LOzswA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D///8A////AQAAAAAAAAAAAAAAAAAAAAAAAAAAAAAAAAAAAAAAAAAAs7OzAH9/fwCAgIADzMzMAMDA/wB/f38AAAAAAAAAAAAAAAAAAAAAAAAAAAAhAAAAGAAAABQAAACqIAAAFQEAALMrAABVEAAAEAAAACYAAAAIAAAA//////////8="/>
              </a:ext>
            </a:extLst>
          </p:cNvSpPr>
          <p:nvPr/>
        </p:nvSpPr>
        <p:spPr>
          <a:xfrm>
            <a:off x="5309870" y="175895"/>
            <a:ext cx="1793875" cy="247904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B3B3B3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Arial 18</a:t>
            </a:r>
          </a:p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A</a:t>
            </a:r>
          </a:p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B</a:t>
            </a:r>
          </a:p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C</a:t>
            </a:r>
          </a:p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D</a:t>
            </a:r>
          </a:p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E</a:t>
            </a:r>
          </a:p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F</a:t>
            </a:r>
          </a:p>
          <a:p>
            <a:pPr>
              <a:defRPr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G</a:t>
            </a:r>
          </a:p>
        </p:txBody>
      </p:sp>
      <p:sp>
        <p:nvSpPr>
          <p:cNvPr id="19" name="Textbox10"/>
          <p:cNvSpPr txBox="1">
            <a:extLst>
              <a:ext uri="smNativeData">
                <pr:smNativeData xmlns:pr="smNativeData" val="SMDATA_13_aPUcWxMAAAAlAAAAEgAAAA8AAAAAkAAAAEgAAACQAAAASAAAAAAAAAAA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LOzswA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D///8A////AQAAAAAAAAAAAAAAAAAAAAAAAAAAAAAAAAAAAAAAAAAAs7OzAH9/fwCAgIADzMzMAMDA/wB/f38AAAAAAAAAAAAAAAAAAAAAAAAAAAAhAAAAGAAAABQAAAB5BwAAahEAABkSAADtGgAAEAAAACYAAAAIAAAA//////////8="/>
              </a:ext>
            </a:extLst>
          </p:cNvSpPr>
          <p:nvPr/>
        </p:nvSpPr>
        <p:spPr>
          <a:xfrm>
            <a:off x="1214755" y="2830830"/>
            <a:ext cx="1727200" cy="1546225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B3B3B3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defRPr sz="1200"/>
            </a:pPr>
            <a:r>
              <a:t>Basic </a:t>
            </a:r>
            <a:r>
              <a:t>Sans 12</a:t>
            </a:r>
          </a:p>
          <a:p>
            <a:pPr>
              <a:defRPr sz="1200"/>
            </a:pPr>
            <a:r>
              <a:t>A</a:t>
            </a:r>
          </a:p>
          <a:p>
            <a:pPr>
              <a:defRPr sz="1200"/>
            </a:pPr>
            <a:r>
              <a:t>B</a:t>
            </a:r>
          </a:p>
          <a:p>
            <a:pPr>
              <a:defRPr sz="1200"/>
            </a:pPr>
            <a:r>
              <a:t>C</a:t>
            </a:r>
          </a:p>
          <a:p>
            <a:pPr>
              <a:defRPr sz="1200"/>
            </a:pPr>
            <a:r>
              <a:t>D</a:t>
            </a:r>
          </a:p>
          <a:p>
            <a:pPr>
              <a:defRPr sz="1200"/>
            </a:pPr>
            <a:r>
              <a:t>E</a:t>
            </a:r>
          </a:p>
          <a:p>
            <a:pPr>
              <a:defRPr sz="1200"/>
            </a:pPr>
            <a:r>
              <a:t>F</a:t>
            </a:r>
          </a:p>
          <a:p>
            <a:pPr>
              <a:defRPr sz="1200"/>
            </a:pPr>
            <a:r>
              <a:t>G</a:t>
            </a:r>
          </a:p>
        </p:txBody>
      </p:sp>
      <p:sp>
        <p:nvSpPr>
          <p:cNvPr id="20" name="Textbox11"/>
          <p:cNvSpPr txBox="1">
            <a:extLst>
              <a:ext uri="smNativeData">
                <pr:smNativeData xmlns:pr="smNativeData" val="SMDATA_13_aPUcWxMAAAAlAAAAEgAAAA8AAAAAkAAAAEgAAACQAAAASAAAAAAAAAAA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LOzswA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D///8A////AQAAAAAAAAAAAAAAAAAAAAAAAAAAAAAAAAAAAAAAAAAAs7OzAH9/fwCAgIADzMzMAMDA/wB/f38AAAAAAAAAAAAAAAAAAAAAAAAAAAAhAAAAGAAAABQAAADdEwAAahEAAOYeAACqIAAAEAAAACYAAAAIAAAA//////////8="/>
              </a:ext>
            </a:extLst>
          </p:cNvSpPr>
          <p:nvPr/>
        </p:nvSpPr>
        <p:spPr>
          <a:xfrm>
            <a:off x="3228975" y="2830830"/>
            <a:ext cx="1793875" cy="247904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B3B3B3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Liberation Mono 12</a:t>
            </a:r>
          </a:p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A</a:t>
            </a:r>
          </a:p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B</a:t>
            </a:r>
          </a:p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C</a:t>
            </a:r>
          </a:p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D</a:t>
            </a:r>
          </a:p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E</a:t>
            </a:r>
          </a:p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F</a:t>
            </a:r>
          </a:p>
          <a:p>
            <a:pPr>
              <a:defRPr sz="1200">
                <a:latin typeface="Liberation Mono" pitchFamily="1" charset="0"/>
                <a:ea typeface="Liberation Mono" pitchFamily="1" charset="0"/>
                <a:cs typeface="Liberation Mono" pitchFamily="1" charset="0"/>
              </a:defRPr>
            </a:pPr>
            <a:r>
              <a:t>G</a:t>
            </a:r>
          </a:p>
        </p:txBody>
      </p:sp>
      <p:sp>
        <p:nvSpPr>
          <p:cNvPr id="21" name="Textbox12"/>
          <p:cNvSpPr txBox="1">
            <a:extLst>
              <a:ext uri="smNativeData">
                <pr:smNativeData xmlns:pr="smNativeData" val="SMDATA_13_aPUcWxMAAAAlAAAAEgAAAA8AAAAAkAAAAEgAAACQAAAASAAAAAAAAAAAAAAAAAAAAAEAAABQAAAAAAAAAAAA4D8AAAAAAADgPwAAAAAAAOA/AAAAAAAA4D8AAAAAAADgPwAAAAAAAOA/AAAAAAAA4D8AAAAAAADgPwAAAAAAAOA/AAAAAAAA4D8CAAAAjAAAAAEAAAAAAAAA////AP///wgAAAAAAAAAAAAAAAAAAAAAAAAAAAAAAAAAAAAAZAAAAAEAAABAAAAAAAAAAAAAAAAAAAAAAAAAAAAAAAAAAAAAAAAAAAAAAAAAAAAAAAAAAAAAAAAAAAAAAAAAAAAAAAAAAAAAAAAAAAAAAAAAAAAAAAAAAAAAAAAAAAAAFAAAADwAAAABAAAAAAAAALOzswA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NwIAAD/fwAA/38AAAAAAAAJAAAABAAAAHlsZT4MAAAAEAAAAAAAAAAAAAAAAAAAAAAAAAAeAAAAaAAAAAAAAAAAAAAAAAAAAAAAAAAAAAAAECcAABAnAAAAAAAAAAAAAAAAAAAAAAAAAAAAAAAAAAAAAAAAAAAAABQAAAAAAAAAwMD/AAAAAABkAAAAMgAAAAAAAABkAAAAAAAAAH9/fwAKAAAAHwAAAFQAAAD///8A////AQAAAAAAAAAAAAAAAAAAAAAAAAAAAAAAAAAAAAAAAAAAs7OzAH9/fwCAgIADzMzMAMDA/wB/f38AAAAAAAAAAAAAAAAAAAAAAAAAAAAhAAAAGAAAABQAAACqIAAAahEAALMrAACqIAAAEAAAACYAAAAIAAAA//////////8="/>
              </a:ext>
            </a:extLst>
          </p:cNvSpPr>
          <p:nvPr/>
        </p:nvSpPr>
        <p:spPr>
          <a:xfrm>
            <a:off x="5309870" y="2830830"/>
            <a:ext cx="1793875" cy="2479040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B3B3B3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Arial 12</a:t>
            </a:r>
          </a:p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A</a:t>
            </a:r>
          </a:p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B</a:t>
            </a:r>
          </a:p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C</a:t>
            </a:r>
          </a:p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D</a:t>
            </a:r>
          </a:p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E</a:t>
            </a:r>
          </a:p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F</a:t>
            </a:r>
          </a:p>
          <a:p>
            <a:pPr>
              <a:defRPr sz="1200">
                <a:latin typeface="Arial" pitchFamily="1" charset="0"/>
                <a:ea typeface="Arial" pitchFamily="1" charset="0"/>
                <a:cs typeface="Arial" pitchFamily="1" charset="0"/>
              </a:defRPr>
            </a:pPr>
            <a:r>
              <a:t>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maik</cp:lastModifiedBy>
  <cp:revision>0</cp:revision>
  <dcterms:created xsi:type="dcterms:W3CDTF">2018-06-10T08:22:17Z</dcterms:created>
  <dcterms:modified xsi:type="dcterms:W3CDTF">2018-06-10T09:54:48Z</dcterms:modified>
</cp:coreProperties>
</file>