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8" r:id="rId8"/>
    <p:sldId id="257" r:id="rId9"/>
    <p:sldId id="259" r:id="rId10"/>
    <p:sldId id="271" r:id="rId11"/>
    <p:sldId id="272" r:id="rId12"/>
    <p:sldId id="273" r:id="rId13"/>
    <p:sldId id="274" r:id="rId14"/>
    <p:sldId id="275" r:id="rId15"/>
    <p:sldId id="266" r:id="rId16"/>
    <p:sldId id="267" r:id="rId17"/>
    <p:sldId id="268" r:id="rId18"/>
    <p:sldId id="269" r:id="rId19"/>
    <p:sldId id="270" r:id="rId20"/>
    <p:sldId id="261" r:id="rId21"/>
    <p:sldId id="262" r:id="rId22"/>
    <p:sldId id="263" r:id="rId23"/>
    <p:sldId id="264" r:id="rId24"/>
    <p:sldId id="265" r:id="rId25"/>
    <p:sldId id="260" r:id="rId26"/>
  </p:sldIdLst>
  <p:sldSz cx="12192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72097511" val="1230" rev64="64" revOS="1"/>
      <pr:smFileRevision xmlns:pr="smNativeData" xmlns="smNativeData" dt="1772097511" val="101"/>
      <pr:guideOptions xmlns:pr="smNativeData" xmlns="smNativeData" dt="177209751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lastView="sldSorterView">
  <p:slideViewPr>
    <p:cSldViewPr snapToObjects="1" showGuides="1">
      <p:cViewPr varScale="1">
        <p:scale>
          <a:sx n="100" d="100"/>
          <a:sy n="100" d="100"/>
        </p:scale>
        <p:origin x="382" y="491"/>
      </p:cViewPr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29" d="100"/>
        <a:sy n="29" d="100"/>
      </p:scale>
      <p:origin x="0" y="0"/>
    </p:cViewPr>
  </p:sorterViewPr>
  <p:notesViewPr>
    <p:cSldViewPr snapToObjects="1" showGuides="1">
      <p:cViewPr>
        <p:scale>
          <a:sx n="100" d="100"/>
          <a:sy n="100" d="100"/>
        </p:scale>
        <p:origin x="382" y="49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bSBU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24BDE6D-23FF-1E28-B1F3-D57D90BD4780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ixWB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mh+q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CF48926-68E1-A17F-AF4C-9E2AC70259C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gAr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D3E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AfB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MBYW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BKE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5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Rlc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1BD1B38-76FC-E8ED-B205-80B8554B44D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kA+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C1806A-24D8-9476-9679-D223CE376087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c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Q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c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7C535B-15DB-29A5-95C4-E3F01D8A63B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B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62D2FF9-B79B-78D9-D595-418C61DB2314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M0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+N/4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456BDC9-87A9-034B-E7EE-711EF3A01124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0Z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s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4B29E39-77F9-E768-B70A-813DD04441D4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0x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Dg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48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Mz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IC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7600" y="1600200"/>
            <a:ext cx="53848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613DEB4-FACB-4628-85AB-0C7D90E57359}" type="datetime1">
              <a:t>{Date/Time}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U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ox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82CE27-698E-D738-C03A-9F6D807436CA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MX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A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HEJAADi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0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GENAADi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0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v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c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EE3D61-2FCC-BBCB-8256-D99E7318748C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cX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FBC2F1-BFE5-AE34-AB43-49618C0D5D1C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42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642A413-5D9B-1752-D5FA-AB07EAB423FE}" type="datetime1">
              <a:t>{Date/Time}</a:t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4n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56D4CA-84BB-0322-F5EE-72779AA00327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4C9DA4C-02A9-9C2C-E771-F479943F11A1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64CE1D-53BB-3138-F5DC-A56D809203F0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I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Uh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310" y="273050"/>
            <a:ext cx="6816090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IO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5AA1C17-59F8-FFEA-B612-AFBF525C40FA}" type="datetime1">
              <a:t>{Date/Time}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cq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736A419-579A-6352-D48E-A107EAC022F4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sg4AAIgdAACy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8870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v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sg4AAMYDAACy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8870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wV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sg4AAAQhAACy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8870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U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91843C0-8E94-4DB5-DAA0-78E00DEE2C2D}" type="datetime1">
              <a:t>{Date/Time}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809857-1991-D56E-DF38-EF3BD67629BA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Yi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kl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5779BF0-BE88-226D-C6CF-4838D581301D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0k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c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C1430A3-EDE1-41C6-AFAC-1B937EE2594E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c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4n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Ag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64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M0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940DB4-FAF2-C1FB-BC2C-0CAE43624A59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MX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435D47-0986-16AB-C8FB-FFFE13B53EAA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Blue dots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BsnAABA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F88D513-5DA2-DD23-EC30-AB769B7E1AF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Q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BkAABsnAABg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5600" y="6356985"/>
            <a:ext cx="3860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D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EF7289C-D283-A2DE-CD4F-248B66013B7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0d2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HEJAADiJAAAYQ0AABAAAAAmAAAACAAAAI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34795"/>
            <a:ext cx="53860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GENAADiJAAAsCUAABAAAAAmAAAACAAAAAE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2174875"/>
            <a:ext cx="5386070" cy="3951605"/>
          </a:xfrm>
        </p:spPr>
        <p:txBody>
          <a:bodyPr/>
          <a:lstStyle/>
          <a:p>
            <a:pPr/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HEJAABARwAAYQ0AABAAAAAmAAAACAAAAIGAAAAAAAAAMAAAABQAAAAAAAAAAAD//wAAAQAAAP//AAABAA=="/>
              </a:ext>
            </a:extLst>
          </p:cNvSpPr>
          <p:nvPr>
            <p:ph type="body"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DnI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GENAABARwAAsCUAABAAAAAmAAAACAAAAAAAAAAAAAAAMAAAABQAAAAAAAAAAAD//wAAAQAAAP//AAABAA=="/>
              </a:ext>
            </a:extLst>
          </p:cNvSpPr>
          <p:nvPr>
            <p:ph type="body" idx="4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AUAABoNAABgRQAAJhYAABAAAAAmAAAACAAAAHxw////////MAAAABQAAAAAAAAAAAD//wAAAQAAAP//AAABAA=="/>
              </a:ext>
            </a:extLst>
          </p:cNvSpPr>
          <p:nvPr>
            <p:ph type="ctr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QAsAAOgXAADAPwAAsCIAABAAAAAmAAAACAAAAHzw////////MAAAABQAAAAAAAAAAAD//wAAAQAAAP//AAABAA=="/>
              </a:ext>
            </a:extLst>
          </p:cNvSpPr>
          <p:nvPr>
            <p:ph type="subTitle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0d2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HEJAADiJAAAYQ0AABAAAAAmAAAACAAAAP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34795"/>
            <a:ext cx="5386070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GENAADiJAAAsCUAABAAAAAmAAAACAAAAH3w////////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2174875"/>
            <a:ext cx="5386070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HEJAABARwAAYQ0AABAAAAAmAAAACAAAAP3w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195695" y="1534795"/>
            <a:ext cx="5386705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DnI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GENAABARwAAsCUAABAAAAAmAAAACAAAAH3w////////MAAAABQAAAAAAAAAAAD//wAAAQAAAP//AAABAA=="/>
              </a:ext>
            </a:extLst>
          </p:cNvSpPr>
          <p:nvPr>
            <p:ph type="body" idx="4"/>
          </p:nvPr>
        </p:nvSpPr>
        <p:spPr>
          <a:xfrm>
            <a:off x="6195695" y="2174875"/>
            <a:ext cx="5386705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AUAABoNAABgRQAAJhYAABAAAAAmAAAACAAAAHxw////////MAAAABQAAAAAAAAAAAD//wAAAQAAAP//AAABAA=="/>
              </a:ext>
            </a:extLst>
          </p:cNvSpPr>
          <p:nvPr>
            <p:ph type="ctr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QAsAAOgXAADAPwAAsCIAABAAAAAmAAAACAAAAHzw////////MAAAABQAAAAAAAAAAAD//wAAAQAAAP//AAABAA=="/>
              </a:ext>
            </a:extLst>
          </p:cNvSpPr>
          <p:nvPr>
            <p:ph type="subTitle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0d2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HEJAADiJAAAYQ0AABAAAAAmAAAACAAAAP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34795"/>
            <a:ext cx="5386070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GENAADiJAAAsCUAABAAAAAmAAAACAAAAH3w////////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2174875"/>
            <a:ext cx="5386070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HEJAABARwAAYQ0AABAAAAAmAAAACAAAAP3w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195695" y="1534795"/>
            <a:ext cx="5386705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DnI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GENAABARwAAsCUAABAAAAAmAAAACAAAAH3w////////MAAAABQAAAAAAAAAAAD//wAAAQAAAP//AAABAA=="/>
              </a:ext>
            </a:extLst>
          </p:cNvSpPr>
          <p:nvPr>
            <p:ph type="body" idx="4"/>
          </p:nvPr>
        </p:nvSpPr>
        <p:spPr>
          <a:xfrm>
            <a:off x="6195695" y="2174875"/>
            <a:ext cx="5386705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oAUAABoNAABgRQAAJhYAABAAAAAmAAAACAAAAHxw////////MAAAABQAAAAAAAAAAAD//wAAAQAAAP//AAABAA=="/>
              </a:ext>
            </a:extLst>
          </p:cNvSpPr>
          <p:nvPr>
            <p:ph type="ctr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QAsAAOgXAADAPwAAsCIAABAAAAAmAAAACAAAAHzw////////MAAAABQAAAAAAAAAAAD//wAAAQAAAP//AAABAA=="/>
              </a:ext>
            </a:extLst>
          </p:cNvSpPr>
          <p:nvPr>
            <p:ph type="subTitle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0d2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HEJAADiJAAAYQ0AABAAAAAmAAAACAAAAP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34795"/>
            <a:ext cx="5386070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GENAADiJAAAsCUAABAAAAAmAAAACAAAAH3w////////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2174875"/>
            <a:ext cx="5386070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HEJAABARwAAYQ0AABAAAAAmAAAACAAAAP3w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195695" y="1534795"/>
            <a:ext cx="5386705" cy="64008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DnI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HSYAAGENAABARwAAsCUAABAAAAAmAAAACAAAAH3w////////MAAAABQAAAAAAAAAAAD//wAAAQAAAP//AAABAA=="/>
              </a:ext>
            </a:extLst>
          </p:cNvSpPr>
          <p:nvPr>
            <p:ph type="body" idx="4"/>
          </p:nvPr>
        </p:nvSpPr>
        <p:spPr>
          <a:xfrm>
            <a:off x="6195695" y="2174875"/>
            <a:ext cx="5386705" cy="39516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cap="none" spc="0" baseline="0">
                <a:solidFill>
                  <a:schemeClr val="tx1"/>
                </a:solidFill>
                <a:effectLst/>
                <a:latin typeface="Calibri" pitchFamily="2" charset="0"/>
                <a:ea typeface="Calibri" pitchFamily="2" charset="0"/>
                <a:cs typeface="Calibri" pitchFamily="2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5w+g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CFmpQ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CFmpQ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166A5"/>
      </a:dk1>
      <a:lt1>
        <a:srgbClr val="FFFFFF"/>
      </a:lt1>
      <a:dk2>
        <a:srgbClr val="2064A2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166A5"/>
        </a:dk1>
        <a:lt1>
          <a:srgbClr val="FFFFFF"/>
        </a:lt1>
        <a:dk2>
          <a:srgbClr val="2064A2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00"/>
        </a:lt1>
        <a:dk2>
          <a:srgbClr val="FFFFFF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626262"/>
        </a:dk1>
        <a:lt1>
          <a:srgbClr val="A3A699"/>
        </a:lt1>
        <a:dk2>
          <a:srgbClr val="626262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60597B"/>
        </a:dk1>
        <a:lt1>
          <a:srgbClr val="9A9ABC"/>
        </a:lt1>
        <a:dk2>
          <a:srgbClr val="60597B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166A5"/>
        </a:dk1>
        <a:lt1>
          <a:srgbClr val="FFFFFF"/>
        </a:lt1>
        <a:dk2>
          <a:srgbClr val="2064A2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166A5"/>
        </a:dk1>
        <a:lt1>
          <a:srgbClr val="FFFFFF"/>
        </a:lt1>
        <a:dk2>
          <a:srgbClr val="2064A2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kai</cp:lastModifiedBy>
  <cp:revision>0</cp:revision>
  <dcterms:created xsi:type="dcterms:W3CDTF">2026-02-26T09:17:28Z</dcterms:created>
  <dcterms:modified xsi:type="dcterms:W3CDTF">2026-02-26T09:18:31Z</dcterms:modified>
</cp:coreProperties>
</file>