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rawing1.xml" ContentType="application/vnd.ms-office.drawingml.diagramDrawing+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2.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3.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4.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5.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SpecialPlsOnTitleSld="0">
  <p:sldMasterIdLst>
    <p:sldMasterId id="2147483648" r:id="rId5"/>
  </p:sldMasterIdLst>
  <p:notesMasterIdLst>
    <p:notesMasterId r:id="rId6"/>
  </p:notesMasterIdLst>
  <p:sldIdLst>
    <p:sldId id="256" r:id="rId7"/>
    <p:sldId id="261" r:id="rId8"/>
    <p:sldId id="263" r:id="rId9"/>
    <p:sldId id="257" r:id="rId10"/>
    <p:sldId id="314" r:id="rId11"/>
    <p:sldId id="262" r:id="rId12"/>
    <p:sldId id="264" r:id="rId13"/>
    <p:sldId id="265" r:id="rId14"/>
    <p:sldId id="266" r:id="rId15"/>
    <p:sldId id="258" r:id="rId16"/>
    <p:sldId id="267" r:id="rId17"/>
    <p:sldId id="268" r:id="rId18"/>
    <p:sldId id="269" r:id="rId19"/>
    <p:sldId id="270" r:id="rId20"/>
    <p:sldId id="315" r:id="rId21"/>
    <p:sldId id="271" r:id="rId22"/>
    <p:sldId id="313" r:id="rId23"/>
    <p:sldId id="259" r:id="rId24"/>
    <p:sldId id="278" r:id="rId25"/>
    <p:sldId id="303" r:id="rId26"/>
    <p:sldId id="275" r:id="rId27"/>
    <p:sldId id="272" r:id="rId28"/>
    <p:sldId id="279" r:id="rId29"/>
    <p:sldId id="273" r:id="rId30"/>
    <p:sldId id="305" r:id="rId31"/>
    <p:sldId id="274" r:id="rId32"/>
    <p:sldId id="293" r:id="rId33"/>
    <p:sldId id="306" r:id="rId34"/>
    <p:sldId id="307" r:id="rId35"/>
    <p:sldId id="308" r:id="rId36"/>
    <p:sldId id="317" r:id="rId37"/>
    <p:sldId id="260" r:id="rId38"/>
    <p:sldId id="316" r:id="rId39"/>
    <p:sldId id="276" r:id="rId40"/>
    <p:sldId id="277" r:id="rId41"/>
    <p:sldId id="310" r:id="rId42"/>
    <p:sldId id="311" r:id="rId43"/>
    <p:sldId id="281" r:id="rId44"/>
    <p:sldId id="282" r:id="rId45"/>
    <p:sldId id="318" r:id="rId46"/>
    <p:sldId id="287" r:id="rId47"/>
    <p:sldId id="288" r:id="rId48"/>
    <p:sldId id="290" r:id="rId49"/>
    <p:sldId id="312" r:id="rId50"/>
    <p:sldId id="291" r:id="rId51"/>
    <p:sldId id="298" r:id="rId52"/>
    <p:sldId id="319" r:id="rId53"/>
    <p:sldId id="320" r:id="rId54"/>
    <p:sldId id="284" r:id="rId55"/>
    <p:sldId id="321" r:id="rId56"/>
    <p:sldId id="285" r:id="rId57"/>
    <p:sldId id="302" r:id="rId58"/>
    <p:sldId id="322" r:id="rId59"/>
  </p:sldIdLst>
  <p:sldSz cx="12192000" cy="6858000"/>
  <p:notesSz cx="6858000" cy="9144000"/>
  <p:defaultTextStyle>
    <a:lvl1pPr marL="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1pPr>
    <a:lvl2pPr marL="4572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2pPr>
    <a:lvl3pPr marL="9144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3pPr>
    <a:lvl4pPr marL="13716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4pPr>
    <a:lvl5pPr marL="18288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5pPr>
    <a:lvl6pPr marL="22860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6pPr>
    <a:lvl7pPr marL="27432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7pPr>
    <a:lvl8pPr marL="32004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8pPr>
    <a:lvl9pPr marL="36576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howPr showNarration="1"/>
  <p:extLst>
    <p:ext uri="smNativeData">
      <pr:smAppRevision xmlns:pr="smNativeData" xmlns="smNativeData" dt="1648099246" val="1044" rev64="64" revOS="3"/>
      <pr:smFileRevision xmlns:pr="smNativeData" xmlns="smNativeData" dt="1648099246" val="0"/>
      <pr:guideOptions xmlns:pr="smNativeData" xmlns="smNativeData" dt="1648099246" snapToBorders="1"/>
      <pr:pdfExportOpt xmlns:pr="smNativeData" xmlns="smNativeData" dt="1648099246" pagesRangeIndex="1" pagesSelectionIndex="0" qualityIndex="2" embedFonts="2" pdfaType="0" useJpegs="0" useSubsetFonts="1" useAlpha="1" relativeLinks="0" taggedPdf="1" pane="0" zoom="0" zoomContents="100" layout="0" includeDoc="0" viewFlags="0" openViewer="1" jpegQuality="90" flags="252" layoutIndex="0" exportSlideNames="1" name="/home/chris/CloudStation/01_HAWHamburg/01_Lehre/2022_SoSe/BS/Vorlesung/VL_BS_1_Einfuehrung.pdf" map="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Grid="0">
      <p:cViewPr varScale="1">
        <p:scale>
          <a:sx n="132" d="100"/>
          <a:sy n="132" d="100"/>
        </p:scale>
        <p:origin x="378" y="319"/>
      </p:cViewPr>
    </p:cSldViewPr>
  </p:slideViewPr>
  <p:outlineViewPr>
    <p:cViewPr>
      <p:scale>
        <a:sx n="33" d="100"/>
        <a:sy n="33" d="100"/>
      </p:scale>
      <p:origin x="0" y="0"/>
    </p:cViewPr>
  </p:outlineViewPr>
  <p:sorterViewPr>
    <p:cViewPr>
      <p:scale>
        <a:sx n="27" d="100"/>
        <a:sy n="27" d="100"/>
      </p:scale>
      <p:origin x="0" y="0"/>
    </p:cViewPr>
  </p:sorterViewPr>
  <p:notesViewPr>
    <p:cSldViewPr snapToGrid="0">
      <p:cViewPr>
        <p:scale>
          <a:sx n="132" d="100"/>
          <a:sy n="132" d="100"/>
        </p:scale>
        <p:origin x="378" y="319"/>
      </p:cViewPr>
    </p:cSldViewPr>
  </p:notesViewPr>
  <p:gridSpacing cx="73477120" cy="73477120"/>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37" Type="http://schemas.openxmlformats.org/officeDocument/2006/relationships/slide" Target="slides/slide31.xml"/><Relationship Id="rId38" Type="http://schemas.openxmlformats.org/officeDocument/2006/relationships/slide" Target="slides/slide32.xml"/><Relationship Id="rId39" Type="http://schemas.openxmlformats.org/officeDocument/2006/relationships/slide" Target="slides/slide33.xml"/><Relationship Id="rId40" Type="http://schemas.openxmlformats.org/officeDocument/2006/relationships/slide" Target="slides/slide34.xml"/><Relationship Id="rId41" Type="http://schemas.openxmlformats.org/officeDocument/2006/relationships/slide" Target="slides/slide35.xml"/><Relationship Id="rId42" Type="http://schemas.openxmlformats.org/officeDocument/2006/relationships/slide" Target="slides/slide36.xml"/><Relationship Id="rId43" Type="http://schemas.openxmlformats.org/officeDocument/2006/relationships/slide" Target="slides/slide37.xml"/><Relationship Id="rId44" Type="http://schemas.openxmlformats.org/officeDocument/2006/relationships/slide" Target="slides/slide38.xml"/><Relationship Id="rId45" Type="http://schemas.openxmlformats.org/officeDocument/2006/relationships/slide" Target="slides/slide39.xml"/><Relationship Id="rId46" Type="http://schemas.openxmlformats.org/officeDocument/2006/relationships/slide" Target="slides/slide40.xml"/><Relationship Id="rId47" Type="http://schemas.openxmlformats.org/officeDocument/2006/relationships/slide" Target="slides/slide41.xml"/><Relationship Id="rId48" Type="http://schemas.openxmlformats.org/officeDocument/2006/relationships/slide" Target="slides/slide42.xml"/><Relationship Id="rId49" Type="http://schemas.openxmlformats.org/officeDocument/2006/relationships/slide" Target="slides/slide43.xml"/><Relationship Id="rId50" Type="http://schemas.openxmlformats.org/officeDocument/2006/relationships/slide" Target="slides/slide44.xml"/><Relationship Id="rId51" Type="http://schemas.openxmlformats.org/officeDocument/2006/relationships/slide" Target="slides/slide45.xml"/><Relationship Id="rId52" Type="http://schemas.openxmlformats.org/officeDocument/2006/relationships/slide" Target="slides/slide46.xml"/><Relationship Id="rId53" Type="http://schemas.openxmlformats.org/officeDocument/2006/relationships/slide" Target="slides/slide47.xml"/><Relationship Id="rId54" Type="http://schemas.openxmlformats.org/officeDocument/2006/relationships/slide" Target="slides/slide48.xml"/><Relationship Id="rId55" Type="http://schemas.openxmlformats.org/officeDocument/2006/relationships/slide" Target="slides/slide49.xml"/><Relationship Id="rId56" Type="http://schemas.openxmlformats.org/officeDocument/2006/relationships/slide" Target="slides/slide50.xml"/><Relationship Id="rId57" Type="http://schemas.openxmlformats.org/officeDocument/2006/relationships/slide" Target="slides/slide51.xml"/><Relationship Id="rId58" Type="http://schemas.openxmlformats.org/officeDocument/2006/relationships/slide" Target="slides/slide52.xml"/><Relationship Id="rId59" Type="http://schemas.openxmlformats.org/officeDocument/2006/relationships/slide" Target="slides/slide5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EC558F-FB4D-43B2-8D91-AB69D7A595AC}" type="doc">
      <dgm:prSet loTypeId="urn:microsoft.com/office/officeart/2005/8/layout/chevron1" loCatId="process" qsTypeId="urn:microsoft.com/office/officeart/2005/8/quickstyle/simple3" qsCatId="simple" csTypeId="urn:microsoft.com/office/officeart/2005/8/colors/accent1_2" csCatId="accent1" phldr="1"/>
      <dgm:spPr/>
      <dgm:t>
        <a:bodyPr/>
        <a:lstStyle/>
        <a:p>
          <a:endParaRPr lang="de-DE"/>
        </a:p>
      </dgm:t>
    </dgm:pt>
    <dgm:pt modelId="{540EF5A3-D06B-4C53-9273-BA00A15A7B63}">
      <dgm:prSet/>
      <dgm:spPr>
        <a:solidFill>
          <a:schemeClr val="accent1"/>
        </a:solidFill>
      </dgm:spPr>
      <dgm:t>
        <a:bodyPr/>
        <a:lstStyle/>
        <a:p>
          <a:r>
            <a:rPr lang="de-DE" b="1" dirty="0">
              <a:solidFill>
                <a:schemeClr val="bg1"/>
              </a:solidFill>
            </a:rPr>
            <a:t>Was ist ein Betriebssystem?</a:t>
          </a:r>
        </a:p>
      </dgm:t>
    </dgm:pt>
    <dgm:pt modelId="{08F9027B-2A15-4F54-BA2A-7A1717AF6C2F}" type="parTrans" cxnId="{8673CFB9-330C-49DC-8CC3-81E2928812E6}">
      <dgm:prSet/>
      <dgm:spPr/>
      <dgm:t>
        <a:bodyPr/>
        <a:lstStyle/>
        <a:p>
          <a:endParaRPr lang="de-DE"/>
        </a:p>
      </dgm:t>
    </dgm:pt>
    <dgm:pt modelId="{58F837F2-E442-4C89-A95C-55AC486ACD3A}" type="sibTrans" cxnId="{8673CFB9-330C-49DC-8CC3-81E2928812E6}">
      <dgm:prSet/>
      <dgm:spPr/>
      <dgm:t>
        <a:bodyPr/>
        <a:lstStyle/>
        <a:p>
          <a:endParaRPr lang="de-DE"/>
        </a:p>
      </dgm:t>
    </dgm:pt>
    <dgm:pt modelId="{7B27D2AA-25A2-4278-9458-23EA0F29F48B}">
      <dgm:prSet/>
      <dgm:spPr>
        <a:solidFill>
          <a:schemeClr val="tx2">
            <a:lumMod val="20000"/>
            <a:lumOff val="80000"/>
          </a:schemeClr>
        </a:solidFill>
      </dgm:spPr>
      <dgm:t>
        <a:bodyPr/>
        <a:lstStyle/>
        <a:p>
          <a:r>
            <a:rPr lang="de-DE" dirty="0"/>
            <a:t>Geschichte der Betriebssysteme</a:t>
          </a:r>
        </a:p>
      </dgm:t>
    </dgm:pt>
    <dgm:pt modelId="{10172FC4-45C6-4A60-BB6D-D621C43A05D3}" type="parTrans" cxnId="{01660581-96A5-4444-9AAC-862B6C1A095F}">
      <dgm:prSet/>
      <dgm:spPr/>
      <dgm:t>
        <a:bodyPr/>
        <a:lstStyle/>
        <a:p>
          <a:endParaRPr lang="de-DE"/>
        </a:p>
      </dgm:t>
    </dgm:pt>
    <dgm:pt modelId="{6692A2B1-316F-4DFC-B9EB-C9899516DA73}" type="sibTrans" cxnId="{01660581-96A5-4444-9AAC-862B6C1A095F}">
      <dgm:prSet/>
      <dgm:spPr/>
      <dgm:t>
        <a:bodyPr/>
        <a:lstStyle/>
        <a:p>
          <a:endParaRPr lang="de-DE"/>
        </a:p>
      </dgm:t>
    </dgm:pt>
    <dgm:pt modelId="{A264445B-A3BD-457C-82DB-DCF09EF62BA7}">
      <dgm:prSet/>
      <dgm:spPr>
        <a:solidFill>
          <a:schemeClr val="tx2">
            <a:lumMod val="20000"/>
            <a:lumOff val="80000"/>
          </a:schemeClr>
        </a:solidFill>
      </dgm:spPr>
      <dgm:t>
        <a:bodyPr/>
        <a:lstStyle/>
        <a:p>
          <a:r>
            <a:rPr lang="de-DE"/>
            <a:t>Betriebssystem-Konzepte</a:t>
          </a:r>
        </a:p>
      </dgm:t>
    </dgm:pt>
    <dgm:pt modelId="{F4A64FE9-A679-4B1F-A3AA-61C1A7F8DE23}" type="parTrans" cxnId="{6143F943-852C-4DA9-A25C-00B09EE966A9}">
      <dgm:prSet/>
      <dgm:spPr/>
      <dgm:t>
        <a:bodyPr/>
        <a:lstStyle/>
        <a:p>
          <a:endParaRPr lang="de-DE"/>
        </a:p>
      </dgm:t>
    </dgm:pt>
    <dgm:pt modelId="{1771D959-98C8-4B61-A76C-7E224FB2B19C}" type="sibTrans" cxnId="{6143F943-852C-4DA9-A25C-00B09EE966A9}">
      <dgm:prSet/>
      <dgm:spPr/>
      <dgm:t>
        <a:bodyPr/>
        <a:lstStyle/>
        <a:p>
          <a:endParaRPr lang="de-DE"/>
        </a:p>
      </dgm:t>
    </dgm:pt>
    <dgm:pt modelId="{2F2945D4-1034-4EA7-9A4C-5E6CA5D6B4D5}">
      <dgm:prSet/>
      <dgm:spPr>
        <a:solidFill>
          <a:schemeClr val="tx2">
            <a:lumMod val="20000"/>
            <a:lumOff val="80000"/>
          </a:schemeClr>
        </a:solidFill>
      </dgm:spPr>
      <dgm:t>
        <a:bodyPr/>
        <a:lstStyle/>
        <a:p>
          <a:r>
            <a:rPr lang="de-DE"/>
            <a:t>Betriebssystem-Strukturen</a:t>
          </a:r>
        </a:p>
      </dgm:t>
    </dgm:pt>
    <dgm:pt modelId="{26A562EC-A96F-4F9A-87EA-20644EFE8B30}" type="parTrans" cxnId="{D5D0DB9F-5648-476F-A3E8-446CD8D57922}">
      <dgm:prSet/>
      <dgm:spPr/>
      <dgm:t>
        <a:bodyPr/>
        <a:lstStyle/>
        <a:p>
          <a:endParaRPr lang="de-DE"/>
        </a:p>
      </dgm:t>
    </dgm:pt>
    <dgm:pt modelId="{2377C5F6-391C-4285-8610-F864F35C6409}" type="sibTrans" cxnId="{D5D0DB9F-5648-476F-A3E8-446CD8D57922}">
      <dgm:prSet/>
      <dgm:spPr/>
      <dgm:t>
        <a:bodyPr/>
        <a:lstStyle/>
        <a:p>
          <a:endParaRPr lang="de-DE"/>
        </a:p>
      </dgm:t>
    </dgm:pt>
    <dgm:pt modelId="{1F8E4007-60BE-4FCB-9386-ADB534F25978}">
      <dgm:prSet/>
      <dgm:spPr>
        <a:solidFill>
          <a:schemeClr val="tx2">
            <a:lumMod val="20000"/>
            <a:lumOff val="80000"/>
          </a:schemeClr>
        </a:solidFill>
      </dgm:spPr>
      <dgm:t>
        <a:bodyPr/>
        <a:lstStyle/>
        <a:p>
          <a:r>
            <a:rPr lang="de-DE"/>
            <a:t>Linux-Grundlagen</a:t>
          </a:r>
        </a:p>
      </dgm:t>
    </dgm:pt>
    <dgm:pt modelId="{0D5B12E5-C0DE-4568-AE69-72DBF7D02A00}" type="parTrans" cxnId="{8ABCC600-756D-48A2-8EEF-20E618CAC72C}">
      <dgm:prSet/>
      <dgm:spPr/>
      <dgm:t>
        <a:bodyPr/>
        <a:lstStyle/>
        <a:p>
          <a:endParaRPr lang="de-DE"/>
        </a:p>
      </dgm:t>
    </dgm:pt>
    <dgm:pt modelId="{FEEF3DE6-BDC6-4D32-ADA0-C94BBADD9960}" type="sibTrans" cxnId="{8ABCC600-756D-48A2-8EEF-20E618CAC72C}">
      <dgm:prSet/>
      <dgm:spPr/>
      <dgm:t>
        <a:bodyPr/>
        <a:lstStyle/>
        <a:p>
          <a:endParaRPr lang="de-DE"/>
        </a:p>
      </dgm:t>
    </dgm:pt>
    <dgm:pt modelId="{48F32C71-9A80-49B6-8692-4F53FC4BD158}" type="pres">
      <dgm:prSet presAssocID="{5EEC558F-FB4D-43B2-8D91-AB69D7A595AC}" presName="Name0" presStyleCnt="0">
        <dgm:presLayoutVars>
          <dgm:dir/>
          <dgm:animLvl val="lvl"/>
          <dgm:resizeHandles val="exact"/>
        </dgm:presLayoutVars>
      </dgm:prSet>
      <dgm:spPr/>
    </dgm:pt>
    <dgm:pt modelId="{9A26E1F5-A146-4B2A-B072-B18DEF3C297A}" type="pres">
      <dgm:prSet presAssocID="{540EF5A3-D06B-4C53-9273-BA00A15A7B63}" presName="parTxOnly" presStyleLbl="node1" presStyleIdx="0" presStyleCnt="5">
        <dgm:presLayoutVars>
          <dgm:chMax val="0"/>
          <dgm:chPref val="0"/>
          <dgm:bulletEnabled val="1"/>
        </dgm:presLayoutVars>
      </dgm:prSet>
      <dgm:spPr/>
    </dgm:pt>
    <dgm:pt modelId="{BC5AD568-5516-44A1-8D8D-753C0B0C9D51}" type="pres">
      <dgm:prSet presAssocID="{58F837F2-E442-4C89-A95C-55AC486ACD3A}" presName="parTxOnlySpace" presStyleCnt="0"/>
      <dgm:spPr/>
    </dgm:pt>
    <dgm:pt modelId="{4BE033EB-5716-4F25-BF3A-06A3FC699342}" type="pres">
      <dgm:prSet presAssocID="{7B27D2AA-25A2-4278-9458-23EA0F29F48B}" presName="parTxOnly" presStyleLbl="node1" presStyleIdx="1" presStyleCnt="5">
        <dgm:presLayoutVars>
          <dgm:chMax val="0"/>
          <dgm:chPref val="0"/>
          <dgm:bulletEnabled val="1"/>
        </dgm:presLayoutVars>
      </dgm:prSet>
      <dgm:spPr/>
    </dgm:pt>
    <dgm:pt modelId="{29B2B287-41A3-4D7F-AA45-244FE6A1A4AF}" type="pres">
      <dgm:prSet presAssocID="{6692A2B1-316F-4DFC-B9EB-C9899516DA73}" presName="parTxOnlySpace" presStyleCnt="0"/>
      <dgm:spPr/>
    </dgm:pt>
    <dgm:pt modelId="{B14B9EE5-D10E-4A4B-91C2-08CA56ABC981}" type="pres">
      <dgm:prSet presAssocID="{A264445B-A3BD-457C-82DB-DCF09EF62BA7}" presName="parTxOnly" presStyleLbl="node1" presStyleIdx="2" presStyleCnt="5">
        <dgm:presLayoutVars>
          <dgm:chMax val="0"/>
          <dgm:chPref val="0"/>
          <dgm:bulletEnabled val="1"/>
        </dgm:presLayoutVars>
      </dgm:prSet>
      <dgm:spPr/>
    </dgm:pt>
    <dgm:pt modelId="{6A552D8E-6A33-4E71-817F-D3A83938EFC8}" type="pres">
      <dgm:prSet presAssocID="{1771D959-98C8-4B61-A76C-7E224FB2B19C}" presName="parTxOnlySpace" presStyleCnt="0"/>
      <dgm:spPr/>
    </dgm:pt>
    <dgm:pt modelId="{7F1F916E-36E4-4AF2-A2B6-C6BD03AD17CC}" type="pres">
      <dgm:prSet presAssocID="{2F2945D4-1034-4EA7-9A4C-5E6CA5D6B4D5}" presName="parTxOnly" presStyleLbl="node1" presStyleIdx="3" presStyleCnt="5">
        <dgm:presLayoutVars>
          <dgm:chMax val="0"/>
          <dgm:chPref val="0"/>
          <dgm:bulletEnabled val="1"/>
        </dgm:presLayoutVars>
      </dgm:prSet>
      <dgm:spPr/>
    </dgm:pt>
    <dgm:pt modelId="{180DDF10-34A8-4849-825F-D70B008A804A}" type="pres">
      <dgm:prSet presAssocID="{2377C5F6-391C-4285-8610-F864F35C6409}" presName="parTxOnlySpace" presStyleCnt="0"/>
      <dgm:spPr/>
    </dgm:pt>
    <dgm:pt modelId="{5D738C5E-2E27-46C1-9A1D-CE6C7319B7C3}" type="pres">
      <dgm:prSet presAssocID="{1F8E4007-60BE-4FCB-9386-ADB534F25978}" presName="parTxOnly" presStyleLbl="node1" presStyleIdx="4" presStyleCnt="5">
        <dgm:presLayoutVars>
          <dgm:chMax val="0"/>
          <dgm:chPref val="0"/>
          <dgm:bulletEnabled val="1"/>
        </dgm:presLayoutVars>
      </dgm:prSet>
      <dgm:spPr/>
    </dgm:pt>
  </dgm:ptLst>
  <dgm:cxnLst>
    <dgm:cxn modelId="{8ABCC600-756D-48A2-8EEF-20E618CAC72C}" srcId="{5EEC558F-FB4D-43B2-8D91-AB69D7A595AC}" destId="{1F8E4007-60BE-4FCB-9386-ADB534F25978}" srcOrd="4" destOrd="0" parTransId="{0D5B12E5-C0DE-4568-AE69-72DBF7D02A00}" sibTransId="{FEEF3DE6-BDC6-4D32-ADA0-C94BBADD9960}"/>
    <dgm:cxn modelId="{6143F943-852C-4DA9-A25C-00B09EE966A9}" srcId="{5EEC558F-FB4D-43B2-8D91-AB69D7A595AC}" destId="{A264445B-A3BD-457C-82DB-DCF09EF62BA7}" srcOrd="2" destOrd="0" parTransId="{F4A64FE9-A679-4B1F-A3AA-61C1A7F8DE23}" sibTransId="{1771D959-98C8-4B61-A76C-7E224FB2B19C}"/>
    <dgm:cxn modelId="{9716356A-27CC-4C12-ADB1-8ABAF0218E91}" type="presOf" srcId="{A264445B-A3BD-457C-82DB-DCF09EF62BA7}" destId="{B14B9EE5-D10E-4A4B-91C2-08CA56ABC981}" srcOrd="0" destOrd="0" presId="urn:microsoft.com/office/officeart/2005/8/layout/chevron1"/>
    <dgm:cxn modelId="{39246752-884D-4A7B-9CAE-C64B8D75157F}" type="presOf" srcId="{1F8E4007-60BE-4FCB-9386-ADB534F25978}" destId="{5D738C5E-2E27-46C1-9A1D-CE6C7319B7C3}" srcOrd="0" destOrd="0" presId="urn:microsoft.com/office/officeart/2005/8/layout/chevron1"/>
    <dgm:cxn modelId="{01660581-96A5-4444-9AAC-862B6C1A095F}" srcId="{5EEC558F-FB4D-43B2-8D91-AB69D7A595AC}" destId="{7B27D2AA-25A2-4278-9458-23EA0F29F48B}" srcOrd="1" destOrd="0" parTransId="{10172FC4-45C6-4A60-BB6D-D621C43A05D3}" sibTransId="{6692A2B1-316F-4DFC-B9EB-C9899516DA73}"/>
    <dgm:cxn modelId="{1F149098-AAC2-4526-AD5E-E35E46314848}" type="presOf" srcId="{7B27D2AA-25A2-4278-9458-23EA0F29F48B}" destId="{4BE033EB-5716-4F25-BF3A-06A3FC699342}" srcOrd="0" destOrd="0" presId="urn:microsoft.com/office/officeart/2005/8/layout/chevron1"/>
    <dgm:cxn modelId="{414F259C-F506-4C10-B218-3B656320C464}" type="presOf" srcId="{540EF5A3-D06B-4C53-9273-BA00A15A7B63}" destId="{9A26E1F5-A146-4B2A-B072-B18DEF3C297A}" srcOrd="0" destOrd="0" presId="urn:microsoft.com/office/officeart/2005/8/layout/chevron1"/>
    <dgm:cxn modelId="{D5D0DB9F-5648-476F-A3E8-446CD8D57922}" srcId="{5EEC558F-FB4D-43B2-8D91-AB69D7A595AC}" destId="{2F2945D4-1034-4EA7-9A4C-5E6CA5D6B4D5}" srcOrd="3" destOrd="0" parTransId="{26A562EC-A96F-4F9A-87EA-20644EFE8B30}" sibTransId="{2377C5F6-391C-4285-8610-F864F35C6409}"/>
    <dgm:cxn modelId="{32C417AA-C4FE-403C-9B16-88C7B3A72AED}" type="presOf" srcId="{5EEC558F-FB4D-43B2-8D91-AB69D7A595AC}" destId="{48F32C71-9A80-49B6-8692-4F53FC4BD158}" srcOrd="0" destOrd="0" presId="urn:microsoft.com/office/officeart/2005/8/layout/chevron1"/>
    <dgm:cxn modelId="{8673CFB9-330C-49DC-8CC3-81E2928812E6}" srcId="{5EEC558F-FB4D-43B2-8D91-AB69D7A595AC}" destId="{540EF5A3-D06B-4C53-9273-BA00A15A7B63}" srcOrd="0" destOrd="0" parTransId="{08F9027B-2A15-4F54-BA2A-7A1717AF6C2F}" sibTransId="{58F837F2-E442-4C89-A95C-55AC486ACD3A}"/>
    <dgm:cxn modelId="{EBC4D4C4-B286-46EA-A55B-84DB0091EA84}" type="presOf" srcId="{2F2945D4-1034-4EA7-9A4C-5E6CA5D6B4D5}" destId="{7F1F916E-36E4-4AF2-A2B6-C6BD03AD17CC}" srcOrd="0" destOrd="0" presId="urn:microsoft.com/office/officeart/2005/8/layout/chevron1"/>
    <dgm:cxn modelId="{D29D8CF5-49DE-4689-A4AC-9AD5AF53A6B5}" type="presParOf" srcId="{48F32C71-9A80-49B6-8692-4F53FC4BD158}" destId="{9A26E1F5-A146-4B2A-B072-B18DEF3C297A}" srcOrd="0" destOrd="0" presId="urn:microsoft.com/office/officeart/2005/8/layout/chevron1"/>
    <dgm:cxn modelId="{50B01D5B-532A-4E49-97B4-65E28B9C425B}" type="presParOf" srcId="{48F32C71-9A80-49B6-8692-4F53FC4BD158}" destId="{BC5AD568-5516-44A1-8D8D-753C0B0C9D51}" srcOrd="1" destOrd="0" presId="urn:microsoft.com/office/officeart/2005/8/layout/chevron1"/>
    <dgm:cxn modelId="{D53764C0-730D-444F-AB06-5AF9181A41D9}" type="presParOf" srcId="{48F32C71-9A80-49B6-8692-4F53FC4BD158}" destId="{4BE033EB-5716-4F25-BF3A-06A3FC699342}" srcOrd="2" destOrd="0" presId="urn:microsoft.com/office/officeart/2005/8/layout/chevron1"/>
    <dgm:cxn modelId="{F3B5EE7D-74D2-4DDE-9A7C-09901F7ED465}" type="presParOf" srcId="{48F32C71-9A80-49B6-8692-4F53FC4BD158}" destId="{29B2B287-41A3-4D7F-AA45-244FE6A1A4AF}" srcOrd="3" destOrd="0" presId="urn:microsoft.com/office/officeart/2005/8/layout/chevron1"/>
    <dgm:cxn modelId="{FD948AD8-3FC8-49E3-A656-83F3938FFC59}" type="presParOf" srcId="{48F32C71-9A80-49B6-8692-4F53FC4BD158}" destId="{B14B9EE5-D10E-4A4B-91C2-08CA56ABC981}" srcOrd="4" destOrd="0" presId="urn:microsoft.com/office/officeart/2005/8/layout/chevron1"/>
    <dgm:cxn modelId="{21D90D28-D18F-472F-96BE-DBFF7D29D669}" type="presParOf" srcId="{48F32C71-9A80-49B6-8692-4F53FC4BD158}" destId="{6A552D8E-6A33-4E71-817F-D3A83938EFC8}" srcOrd="5" destOrd="0" presId="urn:microsoft.com/office/officeart/2005/8/layout/chevron1"/>
    <dgm:cxn modelId="{59F94702-CA7F-47D8-AF36-E5AC025F740F}" type="presParOf" srcId="{48F32C71-9A80-49B6-8692-4F53FC4BD158}" destId="{7F1F916E-36E4-4AF2-A2B6-C6BD03AD17CC}" srcOrd="6" destOrd="0" presId="urn:microsoft.com/office/officeart/2005/8/layout/chevron1"/>
    <dgm:cxn modelId="{41662414-31F0-436B-ACE7-374F607F3A77}" type="presParOf" srcId="{48F32C71-9A80-49B6-8692-4F53FC4BD158}" destId="{180DDF10-34A8-4849-825F-D70B008A804A}" srcOrd="7" destOrd="0" presId="urn:microsoft.com/office/officeart/2005/8/layout/chevron1"/>
    <dgm:cxn modelId="{EF6E2C17-A9CB-4678-89F3-45BCCCC65396}" type="presParOf" srcId="{48F32C71-9A80-49B6-8692-4F53FC4BD158}" destId="{5D738C5E-2E27-46C1-9A1D-CE6C7319B7C3}" srcOrd="8" destOrd="0" presId="urn:microsoft.com/office/officeart/2005/8/layout/chevron1"/>
  </dgm:cxnLst>
  <dgm:bg>
    <a:solidFill>
      <a:schemeClr val="bg1"/>
    </a:solidFill>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EC558F-FB4D-43B2-8D91-AB69D7A595AC}" type="doc">
      <dgm:prSet loTypeId="urn:microsoft.com/office/officeart/2005/8/layout/chevron1" loCatId="process" qsTypeId="urn:microsoft.com/office/officeart/2005/8/quickstyle/simple3" qsCatId="simple" csTypeId="urn:microsoft.com/office/officeart/2005/8/colors/accent1_2" csCatId="accent1" phldr="1"/>
      <dgm:spPr/>
      <dgm:t>
        <a:bodyPr/>
        <a:lstStyle/>
        <a:p>
          <a:endParaRPr lang="de-DE"/>
        </a:p>
      </dgm:t>
    </dgm:pt>
    <dgm:pt modelId="{540EF5A3-D06B-4C53-9273-BA00A15A7B63}">
      <dgm:prSet/>
      <dgm:spPr>
        <a:solidFill>
          <a:schemeClr val="tx2">
            <a:lumMod val="20000"/>
            <a:lumOff val="80000"/>
          </a:schemeClr>
        </a:solidFill>
      </dgm:spPr>
      <dgm:t>
        <a:bodyPr/>
        <a:lstStyle/>
        <a:p>
          <a:r>
            <a:rPr lang="de-DE" b="0" dirty="0">
              <a:solidFill>
                <a:schemeClr val="tx1"/>
              </a:solidFill>
            </a:rPr>
            <a:t>Was ist ein Betriebssystem?</a:t>
          </a:r>
        </a:p>
      </dgm:t>
    </dgm:pt>
    <dgm:pt modelId="{08F9027B-2A15-4F54-BA2A-7A1717AF6C2F}" type="parTrans" cxnId="{8673CFB9-330C-49DC-8CC3-81E2928812E6}">
      <dgm:prSet/>
      <dgm:spPr/>
      <dgm:t>
        <a:bodyPr/>
        <a:lstStyle/>
        <a:p>
          <a:endParaRPr lang="de-DE"/>
        </a:p>
      </dgm:t>
    </dgm:pt>
    <dgm:pt modelId="{58F837F2-E442-4C89-A95C-55AC486ACD3A}" type="sibTrans" cxnId="{8673CFB9-330C-49DC-8CC3-81E2928812E6}">
      <dgm:prSet/>
      <dgm:spPr/>
      <dgm:t>
        <a:bodyPr/>
        <a:lstStyle/>
        <a:p>
          <a:endParaRPr lang="de-DE"/>
        </a:p>
      </dgm:t>
    </dgm:pt>
    <dgm:pt modelId="{7B27D2AA-25A2-4278-9458-23EA0F29F48B}">
      <dgm:prSet/>
      <dgm:spPr>
        <a:solidFill>
          <a:schemeClr val="accent1"/>
        </a:solidFill>
      </dgm:spPr>
      <dgm:t>
        <a:bodyPr/>
        <a:lstStyle/>
        <a:p>
          <a:r>
            <a:rPr lang="de-DE" b="1" dirty="0">
              <a:solidFill>
                <a:schemeClr val="bg1"/>
              </a:solidFill>
            </a:rPr>
            <a:t>Geschichte der Betriebssysteme</a:t>
          </a:r>
        </a:p>
      </dgm:t>
    </dgm:pt>
    <dgm:pt modelId="{10172FC4-45C6-4A60-BB6D-D621C43A05D3}" type="parTrans" cxnId="{01660581-96A5-4444-9AAC-862B6C1A095F}">
      <dgm:prSet/>
      <dgm:spPr/>
      <dgm:t>
        <a:bodyPr/>
        <a:lstStyle/>
        <a:p>
          <a:endParaRPr lang="de-DE"/>
        </a:p>
      </dgm:t>
    </dgm:pt>
    <dgm:pt modelId="{6692A2B1-316F-4DFC-B9EB-C9899516DA73}" type="sibTrans" cxnId="{01660581-96A5-4444-9AAC-862B6C1A095F}">
      <dgm:prSet/>
      <dgm:spPr/>
      <dgm:t>
        <a:bodyPr/>
        <a:lstStyle/>
        <a:p>
          <a:endParaRPr lang="de-DE"/>
        </a:p>
      </dgm:t>
    </dgm:pt>
    <dgm:pt modelId="{A264445B-A3BD-457C-82DB-DCF09EF62BA7}">
      <dgm:prSet/>
      <dgm:spPr>
        <a:solidFill>
          <a:schemeClr val="tx2">
            <a:lumMod val="20000"/>
            <a:lumOff val="80000"/>
          </a:schemeClr>
        </a:solidFill>
      </dgm:spPr>
      <dgm:t>
        <a:bodyPr/>
        <a:lstStyle/>
        <a:p>
          <a:r>
            <a:rPr lang="de-DE"/>
            <a:t>Betriebssystem-Konzepte</a:t>
          </a:r>
        </a:p>
      </dgm:t>
    </dgm:pt>
    <dgm:pt modelId="{F4A64FE9-A679-4B1F-A3AA-61C1A7F8DE23}" type="parTrans" cxnId="{6143F943-852C-4DA9-A25C-00B09EE966A9}">
      <dgm:prSet/>
      <dgm:spPr/>
      <dgm:t>
        <a:bodyPr/>
        <a:lstStyle/>
        <a:p>
          <a:endParaRPr lang="de-DE"/>
        </a:p>
      </dgm:t>
    </dgm:pt>
    <dgm:pt modelId="{1771D959-98C8-4B61-A76C-7E224FB2B19C}" type="sibTrans" cxnId="{6143F943-852C-4DA9-A25C-00B09EE966A9}">
      <dgm:prSet/>
      <dgm:spPr/>
      <dgm:t>
        <a:bodyPr/>
        <a:lstStyle/>
        <a:p>
          <a:endParaRPr lang="de-DE"/>
        </a:p>
      </dgm:t>
    </dgm:pt>
    <dgm:pt modelId="{2F2945D4-1034-4EA7-9A4C-5E6CA5D6B4D5}">
      <dgm:prSet/>
      <dgm:spPr>
        <a:solidFill>
          <a:schemeClr val="tx2">
            <a:lumMod val="20000"/>
            <a:lumOff val="80000"/>
          </a:schemeClr>
        </a:solidFill>
      </dgm:spPr>
      <dgm:t>
        <a:bodyPr/>
        <a:lstStyle/>
        <a:p>
          <a:r>
            <a:rPr lang="de-DE"/>
            <a:t>Betriebssystem-Strukturen</a:t>
          </a:r>
        </a:p>
      </dgm:t>
    </dgm:pt>
    <dgm:pt modelId="{26A562EC-A96F-4F9A-87EA-20644EFE8B30}" type="parTrans" cxnId="{D5D0DB9F-5648-476F-A3E8-446CD8D57922}">
      <dgm:prSet/>
      <dgm:spPr/>
      <dgm:t>
        <a:bodyPr/>
        <a:lstStyle/>
        <a:p>
          <a:endParaRPr lang="de-DE"/>
        </a:p>
      </dgm:t>
    </dgm:pt>
    <dgm:pt modelId="{2377C5F6-391C-4285-8610-F864F35C6409}" type="sibTrans" cxnId="{D5D0DB9F-5648-476F-A3E8-446CD8D57922}">
      <dgm:prSet/>
      <dgm:spPr/>
      <dgm:t>
        <a:bodyPr/>
        <a:lstStyle/>
        <a:p>
          <a:endParaRPr lang="de-DE"/>
        </a:p>
      </dgm:t>
    </dgm:pt>
    <dgm:pt modelId="{1F8E4007-60BE-4FCB-9386-ADB534F25978}">
      <dgm:prSet/>
      <dgm:spPr>
        <a:solidFill>
          <a:schemeClr val="tx2">
            <a:lumMod val="20000"/>
            <a:lumOff val="80000"/>
          </a:schemeClr>
        </a:solidFill>
      </dgm:spPr>
      <dgm:t>
        <a:bodyPr/>
        <a:lstStyle/>
        <a:p>
          <a:r>
            <a:rPr lang="de-DE"/>
            <a:t>Linux-Grundlagen</a:t>
          </a:r>
        </a:p>
      </dgm:t>
    </dgm:pt>
    <dgm:pt modelId="{0D5B12E5-C0DE-4568-AE69-72DBF7D02A00}" type="parTrans" cxnId="{8ABCC600-756D-48A2-8EEF-20E618CAC72C}">
      <dgm:prSet/>
      <dgm:spPr/>
      <dgm:t>
        <a:bodyPr/>
        <a:lstStyle/>
        <a:p>
          <a:endParaRPr lang="de-DE"/>
        </a:p>
      </dgm:t>
    </dgm:pt>
    <dgm:pt modelId="{FEEF3DE6-BDC6-4D32-ADA0-C94BBADD9960}" type="sibTrans" cxnId="{8ABCC600-756D-48A2-8EEF-20E618CAC72C}">
      <dgm:prSet/>
      <dgm:spPr/>
      <dgm:t>
        <a:bodyPr/>
        <a:lstStyle/>
        <a:p>
          <a:endParaRPr lang="de-DE"/>
        </a:p>
      </dgm:t>
    </dgm:pt>
    <dgm:pt modelId="{48F32C71-9A80-49B6-8692-4F53FC4BD158}" type="pres">
      <dgm:prSet presAssocID="{5EEC558F-FB4D-43B2-8D91-AB69D7A595AC}" presName="Name0" presStyleCnt="0">
        <dgm:presLayoutVars>
          <dgm:dir/>
          <dgm:animLvl val="lvl"/>
          <dgm:resizeHandles val="exact"/>
        </dgm:presLayoutVars>
      </dgm:prSet>
      <dgm:spPr/>
    </dgm:pt>
    <dgm:pt modelId="{9A26E1F5-A146-4B2A-B072-B18DEF3C297A}" type="pres">
      <dgm:prSet presAssocID="{540EF5A3-D06B-4C53-9273-BA00A15A7B63}" presName="parTxOnly" presStyleLbl="node1" presStyleIdx="0" presStyleCnt="5">
        <dgm:presLayoutVars>
          <dgm:chMax val="0"/>
          <dgm:chPref val="0"/>
          <dgm:bulletEnabled val="1"/>
        </dgm:presLayoutVars>
      </dgm:prSet>
      <dgm:spPr/>
    </dgm:pt>
    <dgm:pt modelId="{BC5AD568-5516-44A1-8D8D-753C0B0C9D51}" type="pres">
      <dgm:prSet presAssocID="{58F837F2-E442-4C89-A95C-55AC486ACD3A}" presName="parTxOnlySpace" presStyleCnt="0"/>
      <dgm:spPr/>
    </dgm:pt>
    <dgm:pt modelId="{4BE033EB-5716-4F25-BF3A-06A3FC699342}" type="pres">
      <dgm:prSet presAssocID="{7B27D2AA-25A2-4278-9458-23EA0F29F48B}" presName="parTxOnly" presStyleLbl="node1" presStyleIdx="1" presStyleCnt="5">
        <dgm:presLayoutVars>
          <dgm:chMax val="0"/>
          <dgm:chPref val="0"/>
          <dgm:bulletEnabled val="1"/>
        </dgm:presLayoutVars>
      </dgm:prSet>
      <dgm:spPr/>
    </dgm:pt>
    <dgm:pt modelId="{29B2B287-41A3-4D7F-AA45-244FE6A1A4AF}" type="pres">
      <dgm:prSet presAssocID="{6692A2B1-316F-4DFC-B9EB-C9899516DA73}" presName="parTxOnlySpace" presStyleCnt="0"/>
      <dgm:spPr/>
    </dgm:pt>
    <dgm:pt modelId="{B14B9EE5-D10E-4A4B-91C2-08CA56ABC981}" type="pres">
      <dgm:prSet presAssocID="{A264445B-A3BD-457C-82DB-DCF09EF62BA7}" presName="parTxOnly" presStyleLbl="node1" presStyleIdx="2" presStyleCnt="5">
        <dgm:presLayoutVars>
          <dgm:chMax val="0"/>
          <dgm:chPref val="0"/>
          <dgm:bulletEnabled val="1"/>
        </dgm:presLayoutVars>
      </dgm:prSet>
      <dgm:spPr/>
    </dgm:pt>
    <dgm:pt modelId="{6A552D8E-6A33-4E71-817F-D3A83938EFC8}" type="pres">
      <dgm:prSet presAssocID="{1771D959-98C8-4B61-A76C-7E224FB2B19C}" presName="parTxOnlySpace" presStyleCnt="0"/>
      <dgm:spPr/>
    </dgm:pt>
    <dgm:pt modelId="{7F1F916E-36E4-4AF2-A2B6-C6BD03AD17CC}" type="pres">
      <dgm:prSet presAssocID="{2F2945D4-1034-4EA7-9A4C-5E6CA5D6B4D5}" presName="parTxOnly" presStyleLbl="node1" presStyleIdx="3" presStyleCnt="5">
        <dgm:presLayoutVars>
          <dgm:chMax val="0"/>
          <dgm:chPref val="0"/>
          <dgm:bulletEnabled val="1"/>
        </dgm:presLayoutVars>
      </dgm:prSet>
      <dgm:spPr/>
    </dgm:pt>
    <dgm:pt modelId="{180DDF10-34A8-4849-825F-D70B008A804A}" type="pres">
      <dgm:prSet presAssocID="{2377C5F6-391C-4285-8610-F864F35C6409}" presName="parTxOnlySpace" presStyleCnt="0"/>
      <dgm:spPr/>
    </dgm:pt>
    <dgm:pt modelId="{5D738C5E-2E27-46C1-9A1D-CE6C7319B7C3}" type="pres">
      <dgm:prSet presAssocID="{1F8E4007-60BE-4FCB-9386-ADB534F25978}" presName="parTxOnly" presStyleLbl="node1" presStyleIdx="4" presStyleCnt="5">
        <dgm:presLayoutVars>
          <dgm:chMax val="0"/>
          <dgm:chPref val="0"/>
          <dgm:bulletEnabled val="1"/>
        </dgm:presLayoutVars>
      </dgm:prSet>
      <dgm:spPr/>
    </dgm:pt>
  </dgm:ptLst>
  <dgm:cxnLst>
    <dgm:cxn modelId="{8ABCC600-756D-48A2-8EEF-20E618CAC72C}" srcId="{5EEC558F-FB4D-43B2-8D91-AB69D7A595AC}" destId="{1F8E4007-60BE-4FCB-9386-ADB534F25978}" srcOrd="4" destOrd="0" parTransId="{0D5B12E5-C0DE-4568-AE69-72DBF7D02A00}" sibTransId="{FEEF3DE6-BDC6-4D32-ADA0-C94BBADD9960}"/>
    <dgm:cxn modelId="{6143F943-852C-4DA9-A25C-00B09EE966A9}" srcId="{5EEC558F-FB4D-43B2-8D91-AB69D7A595AC}" destId="{A264445B-A3BD-457C-82DB-DCF09EF62BA7}" srcOrd="2" destOrd="0" parTransId="{F4A64FE9-A679-4B1F-A3AA-61C1A7F8DE23}" sibTransId="{1771D959-98C8-4B61-A76C-7E224FB2B19C}"/>
    <dgm:cxn modelId="{9716356A-27CC-4C12-ADB1-8ABAF0218E91}" type="presOf" srcId="{A264445B-A3BD-457C-82DB-DCF09EF62BA7}" destId="{B14B9EE5-D10E-4A4B-91C2-08CA56ABC981}" srcOrd="0" destOrd="0" presId="urn:microsoft.com/office/officeart/2005/8/layout/chevron1"/>
    <dgm:cxn modelId="{39246752-884D-4A7B-9CAE-C64B8D75157F}" type="presOf" srcId="{1F8E4007-60BE-4FCB-9386-ADB534F25978}" destId="{5D738C5E-2E27-46C1-9A1D-CE6C7319B7C3}" srcOrd="0" destOrd="0" presId="urn:microsoft.com/office/officeart/2005/8/layout/chevron1"/>
    <dgm:cxn modelId="{01660581-96A5-4444-9AAC-862B6C1A095F}" srcId="{5EEC558F-FB4D-43B2-8D91-AB69D7A595AC}" destId="{7B27D2AA-25A2-4278-9458-23EA0F29F48B}" srcOrd="1" destOrd="0" parTransId="{10172FC4-45C6-4A60-BB6D-D621C43A05D3}" sibTransId="{6692A2B1-316F-4DFC-B9EB-C9899516DA73}"/>
    <dgm:cxn modelId="{1F149098-AAC2-4526-AD5E-E35E46314848}" type="presOf" srcId="{7B27D2AA-25A2-4278-9458-23EA0F29F48B}" destId="{4BE033EB-5716-4F25-BF3A-06A3FC699342}" srcOrd="0" destOrd="0" presId="urn:microsoft.com/office/officeart/2005/8/layout/chevron1"/>
    <dgm:cxn modelId="{414F259C-F506-4C10-B218-3B656320C464}" type="presOf" srcId="{540EF5A3-D06B-4C53-9273-BA00A15A7B63}" destId="{9A26E1F5-A146-4B2A-B072-B18DEF3C297A}" srcOrd="0" destOrd="0" presId="urn:microsoft.com/office/officeart/2005/8/layout/chevron1"/>
    <dgm:cxn modelId="{D5D0DB9F-5648-476F-A3E8-446CD8D57922}" srcId="{5EEC558F-FB4D-43B2-8D91-AB69D7A595AC}" destId="{2F2945D4-1034-4EA7-9A4C-5E6CA5D6B4D5}" srcOrd="3" destOrd="0" parTransId="{26A562EC-A96F-4F9A-87EA-20644EFE8B30}" sibTransId="{2377C5F6-391C-4285-8610-F864F35C6409}"/>
    <dgm:cxn modelId="{32C417AA-C4FE-403C-9B16-88C7B3A72AED}" type="presOf" srcId="{5EEC558F-FB4D-43B2-8D91-AB69D7A595AC}" destId="{48F32C71-9A80-49B6-8692-4F53FC4BD158}" srcOrd="0" destOrd="0" presId="urn:microsoft.com/office/officeart/2005/8/layout/chevron1"/>
    <dgm:cxn modelId="{8673CFB9-330C-49DC-8CC3-81E2928812E6}" srcId="{5EEC558F-FB4D-43B2-8D91-AB69D7A595AC}" destId="{540EF5A3-D06B-4C53-9273-BA00A15A7B63}" srcOrd="0" destOrd="0" parTransId="{08F9027B-2A15-4F54-BA2A-7A1717AF6C2F}" sibTransId="{58F837F2-E442-4C89-A95C-55AC486ACD3A}"/>
    <dgm:cxn modelId="{EBC4D4C4-B286-46EA-A55B-84DB0091EA84}" type="presOf" srcId="{2F2945D4-1034-4EA7-9A4C-5E6CA5D6B4D5}" destId="{7F1F916E-36E4-4AF2-A2B6-C6BD03AD17CC}" srcOrd="0" destOrd="0" presId="urn:microsoft.com/office/officeart/2005/8/layout/chevron1"/>
    <dgm:cxn modelId="{D29D8CF5-49DE-4689-A4AC-9AD5AF53A6B5}" type="presParOf" srcId="{48F32C71-9A80-49B6-8692-4F53FC4BD158}" destId="{9A26E1F5-A146-4B2A-B072-B18DEF3C297A}" srcOrd="0" destOrd="0" presId="urn:microsoft.com/office/officeart/2005/8/layout/chevron1"/>
    <dgm:cxn modelId="{50B01D5B-532A-4E49-97B4-65E28B9C425B}" type="presParOf" srcId="{48F32C71-9A80-49B6-8692-4F53FC4BD158}" destId="{BC5AD568-5516-44A1-8D8D-753C0B0C9D51}" srcOrd="1" destOrd="0" presId="urn:microsoft.com/office/officeart/2005/8/layout/chevron1"/>
    <dgm:cxn modelId="{D53764C0-730D-444F-AB06-5AF9181A41D9}" type="presParOf" srcId="{48F32C71-9A80-49B6-8692-4F53FC4BD158}" destId="{4BE033EB-5716-4F25-BF3A-06A3FC699342}" srcOrd="2" destOrd="0" presId="urn:microsoft.com/office/officeart/2005/8/layout/chevron1"/>
    <dgm:cxn modelId="{F3B5EE7D-74D2-4DDE-9A7C-09901F7ED465}" type="presParOf" srcId="{48F32C71-9A80-49B6-8692-4F53FC4BD158}" destId="{29B2B287-41A3-4D7F-AA45-244FE6A1A4AF}" srcOrd="3" destOrd="0" presId="urn:microsoft.com/office/officeart/2005/8/layout/chevron1"/>
    <dgm:cxn modelId="{FD948AD8-3FC8-49E3-A656-83F3938FFC59}" type="presParOf" srcId="{48F32C71-9A80-49B6-8692-4F53FC4BD158}" destId="{B14B9EE5-D10E-4A4B-91C2-08CA56ABC981}" srcOrd="4" destOrd="0" presId="urn:microsoft.com/office/officeart/2005/8/layout/chevron1"/>
    <dgm:cxn modelId="{21D90D28-D18F-472F-96BE-DBFF7D29D669}" type="presParOf" srcId="{48F32C71-9A80-49B6-8692-4F53FC4BD158}" destId="{6A552D8E-6A33-4E71-817F-D3A83938EFC8}" srcOrd="5" destOrd="0" presId="urn:microsoft.com/office/officeart/2005/8/layout/chevron1"/>
    <dgm:cxn modelId="{59F94702-CA7F-47D8-AF36-E5AC025F740F}" type="presParOf" srcId="{48F32C71-9A80-49B6-8692-4F53FC4BD158}" destId="{7F1F916E-36E4-4AF2-A2B6-C6BD03AD17CC}" srcOrd="6" destOrd="0" presId="urn:microsoft.com/office/officeart/2005/8/layout/chevron1"/>
    <dgm:cxn modelId="{41662414-31F0-436B-ACE7-374F607F3A77}" type="presParOf" srcId="{48F32C71-9A80-49B6-8692-4F53FC4BD158}" destId="{180DDF10-34A8-4849-825F-D70B008A804A}" srcOrd="7" destOrd="0" presId="urn:microsoft.com/office/officeart/2005/8/layout/chevron1"/>
    <dgm:cxn modelId="{EF6E2C17-A9CB-4678-89F3-45BCCCC65396}" type="presParOf" srcId="{48F32C71-9A80-49B6-8692-4F53FC4BD158}" destId="{5D738C5E-2E27-46C1-9A1D-CE6C7319B7C3}" srcOrd="8" destOrd="0" presId="urn:microsoft.com/office/officeart/2005/8/layout/chevron1"/>
  </dgm:cxnLst>
  <dgm:bg>
    <a:solidFill>
      <a:schemeClr val="bg1"/>
    </a:solidFill>
  </dgm:bg>
  <dgm:whole/>
  <dgm:extLst>
    <a:ext uri="http://schemas.microsoft.com/office/drawing/2008/diagram">
      <dsp:dataModelExt xmlns:dsp="http://schemas.microsoft.com/office/drawing/2008/diagram" relId="rId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EC558F-FB4D-43B2-8D91-AB69D7A595AC}" type="doc">
      <dgm:prSet loTypeId="urn:microsoft.com/office/officeart/2005/8/layout/chevron1" loCatId="process" qsTypeId="urn:microsoft.com/office/officeart/2005/8/quickstyle/simple3" qsCatId="simple" csTypeId="urn:microsoft.com/office/officeart/2005/8/colors/accent1_2" csCatId="accent1" phldr="1"/>
      <dgm:spPr/>
      <dgm:t>
        <a:bodyPr/>
        <a:lstStyle/>
        <a:p>
          <a:endParaRPr lang="de-DE"/>
        </a:p>
      </dgm:t>
    </dgm:pt>
    <dgm:pt modelId="{540EF5A3-D06B-4C53-9273-BA00A15A7B63}">
      <dgm:prSet/>
      <dgm:spPr>
        <a:solidFill>
          <a:schemeClr val="tx2">
            <a:lumMod val="20000"/>
            <a:lumOff val="80000"/>
          </a:schemeClr>
        </a:solidFill>
      </dgm:spPr>
      <dgm:t>
        <a:bodyPr/>
        <a:lstStyle/>
        <a:p>
          <a:r>
            <a:rPr lang="de-DE" b="0" dirty="0">
              <a:solidFill>
                <a:schemeClr val="tx1"/>
              </a:solidFill>
            </a:rPr>
            <a:t>Was ist ein Betriebssystem?</a:t>
          </a:r>
        </a:p>
      </dgm:t>
    </dgm:pt>
    <dgm:pt modelId="{08F9027B-2A15-4F54-BA2A-7A1717AF6C2F}" type="parTrans" cxnId="{8673CFB9-330C-49DC-8CC3-81E2928812E6}">
      <dgm:prSet/>
      <dgm:spPr/>
      <dgm:t>
        <a:bodyPr/>
        <a:lstStyle/>
        <a:p>
          <a:endParaRPr lang="de-DE"/>
        </a:p>
      </dgm:t>
    </dgm:pt>
    <dgm:pt modelId="{58F837F2-E442-4C89-A95C-55AC486ACD3A}" type="sibTrans" cxnId="{8673CFB9-330C-49DC-8CC3-81E2928812E6}">
      <dgm:prSet/>
      <dgm:spPr/>
      <dgm:t>
        <a:bodyPr/>
        <a:lstStyle/>
        <a:p>
          <a:endParaRPr lang="de-DE"/>
        </a:p>
      </dgm:t>
    </dgm:pt>
    <dgm:pt modelId="{7B27D2AA-25A2-4278-9458-23EA0F29F48B}">
      <dgm:prSet/>
      <dgm:spPr>
        <a:solidFill>
          <a:schemeClr val="tx2">
            <a:lumMod val="20000"/>
            <a:lumOff val="80000"/>
          </a:schemeClr>
        </a:solidFill>
      </dgm:spPr>
      <dgm:t>
        <a:bodyPr/>
        <a:lstStyle/>
        <a:p>
          <a:r>
            <a:rPr lang="de-DE" dirty="0"/>
            <a:t>Geschichte der Betriebssysteme</a:t>
          </a:r>
        </a:p>
      </dgm:t>
    </dgm:pt>
    <dgm:pt modelId="{10172FC4-45C6-4A60-BB6D-D621C43A05D3}" type="parTrans" cxnId="{01660581-96A5-4444-9AAC-862B6C1A095F}">
      <dgm:prSet/>
      <dgm:spPr/>
      <dgm:t>
        <a:bodyPr/>
        <a:lstStyle/>
        <a:p>
          <a:endParaRPr lang="de-DE"/>
        </a:p>
      </dgm:t>
    </dgm:pt>
    <dgm:pt modelId="{6692A2B1-316F-4DFC-B9EB-C9899516DA73}" type="sibTrans" cxnId="{01660581-96A5-4444-9AAC-862B6C1A095F}">
      <dgm:prSet/>
      <dgm:spPr/>
      <dgm:t>
        <a:bodyPr/>
        <a:lstStyle/>
        <a:p>
          <a:endParaRPr lang="de-DE"/>
        </a:p>
      </dgm:t>
    </dgm:pt>
    <dgm:pt modelId="{A264445B-A3BD-457C-82DB-DCF09EF62BA7}">
      <dgm:prSet/>
      <dgm:spPr>
        <a:solidFill>
          <a:schemeClr val="accent1"/>
        </a:solidFill>
      </dgm:spPr>
      <dgm:t>
        <a:bodyPr/>
        <a:lstStyle/>
        <a:p>
          <a:r>
            <a:rPr lang="de-DE" b="1" dirty="0">
              <a:solidFill>
                <a:schemeClr val="bg1"/>
              </a:solidFill>
            </a:rPr>
            <a:t>Betriebssystem-Konzepte</a:t>
          </a:r>
        </a:p>
      </dgm:t>
    </dgm:pt>
    <dgm:pt modelId="{F4A64FE9-A679-4B1F-A3AA-61C1A7F8DE23}" type="parTrans" cxnId="{6143F943-852C-4DA9-A25C-00B09EE966A9}">
      <dgm:prSet/>
      <dgm:spPr/>
      <dgm:t>
        <a:bodyPr/>
        <a:lstStyle/>
        <a:p>
          <a:endParaRPr lang="de-DE"/>
        </a:p>
      </dgm:t>
    </dgm:pt>
    <dgm:pt modelId="{1771D959-98C8-4B61-A76C-7E224FB2B19C}" type="sibTrans" cxnId="{6143F943-852C-4DA9-A25C-00B09EE966A9}">
      <dgm:prSet/>
      <dgm:spPr/>
      <dgm:t>
        <a:bodyPr/>
        <a:lstStyle/>
        <a:p>
          <a:endParaRPr lang="de-DE"/>
        </a:p>
      </dgm:t>
    </dgm:pt>
    <dgm:pt modelId="{2F2945D4-1034-4EA7-9A4C-5E6CA5D6B4D5}">
      <dgm:prSet/>
      <dgm:spPr>
        <a:solidFill>
          <a:schemeClr val="tx2">
            <a:lumMod val="20000"/>
            <a:lumOff val="80000"/>
          </a:schemeClr>
        </a:solidFill>
      </dgm:spPr>
      <dgm:t>
        <a:bodyPr/>
        <a:lstStyle/>
        <a:p>
          <a:r>
            <a:rPr lang="de-DE"/>
            <a:t>Betriebssystem-Strukturen</a:t>
          </a:r>
        </a:p>
      </dgm:t>
    </dgm:pt>
    <dgm:pt modelId="{26A562EC-A96F-4F9A-87EA-20644EFE8B30}" type="parTrans" cxnId="{D5D0DB9F-5648-476F-A3E8-446CD8D57922}">
      <dgm:prSet/>
      <dgm:spPr/>
      <dgm:t>
        <a:bodyPr/>
        <a:lstStyle/>
        <a:p>
          <a:endParaRPr lang="de-DE"/>
        </a:p>
      </dgm:t>
    </dgm:pt>
    <dgm:pt modelId="{2377C5F6-391C-4285-8610-F864F35C6409}" type="sibTrans" cxnId="{D5D0DB9F-5648-476F-A3E8-446CD8D57922}">
      <dgm:prSet/>
      <dgm:spPr/>
      <dgm:t>
        <a:bodyPr/>
        <a:lstStyle/>
        <a:p>
          <a:endParaRPr lang="de-DE"/>
        </a:p>
      </dgm:t>
    </dgm:pt>
    <dgm:pt modelId="{1F8E4007-60BE-4FCB-9386-ADB534F25978}">
      <dgm:prSet/>
      <dgm:spPr>
        <a:solidFill>
          <a:schemeClr val="tx2">
            <a:lumMod val="20000"/>
            <a:lumOff val="80000"/>
          </a:schemeClr>
        </a:solidFill>
      </dgm:spPr>
      <dgm:t>
        <a:bodyPr/>
        <a:lstStyle/>
        <a:p>
          <a:r>
            <a:rPr lang="de-DE"/>
            <a:t>Linux-Grundlagen</a:t>
          </a:r>
        </a:p>
      </dgm:t>
    </dgm:pt>
    <dgm:pt modelId="{0D5B12E5-C0DE-4568-AE69-72DBF7D02A00}" type="parTrans" cxnId="{8ABCC600-756D-48A2-8EEF-20E618CAC72C}">
      <dgm:prSet/>
      <dgm:spPr/>
      <dgm:t>
        <a:bodyPr/>
        <a:lstStyle/>
        <a:p>
          <a:endParaRPr lang="de-DE"/>
        </a:p>
      </dgm:t>
    </dgm:pt>
    <dgm:pt modelId="{FEEF3DE6-BDC6-4D32-ADA0-C94BBADD9960}" type="sibTrans" cxnId="{8ABCC600-756D-48A2-8EEF-20E618CAC72C}">
      <dgm:prSet/>
      <dgm:spPr/>
      <dgm:t>
        <a:bodyPr/>
        <a:lstStyle/>
        <a:p>
          <a:endParaRPr lang="de-DE"/>
        </a:p>
      </dgm:t>
    </dgm:pt>
    <dgm:pt modelId="{48F32C71-9A80-49B6-8692-4F53FC4BD158}" type="pres">
      <dgm:prSet presAssocID="{5EEC558F-FB4D-43B2-8D91-AB69D7A595AC}" presName="Name0" presStyleCnt="0">
        <dgm:presLayoutVars>
          <dgm:dir/>
          <dgm:animLvl val="lvl"/>
          <dgm:resizeHandles val="exact"/>
        </dgm:presLayoutVars>
      </dgm:prSet>
      <dgm:spPr/>
    </dgm:pt>
    <dgm:pt modelId="{9A26E1F5-A146-4B2A-B072-B18DEF3C297A}" type="pres">
      <dgm:prSet presAssocID="{540EF5A3-D06B-4C53-9273-BA00A15A7B63}" presName="parTxOnly" presStyleLbl="node1" presStyleIdx="0" presStyleCnt="5">
        <dgm:presLayoutVars>
          <dgm:chMax val="0"/>
          <dgm:chPref val="0"/>
          <dgm:bulletEnabled val="1"/>
        </dgm:presLayoutVars>
      </dgm:prSet>
      <dgm:spPr/>
    </dgm:pt>
    <dgm:pt modelId="{BC5AD568-5516-44A1-8D8D-753C0B0C9D51}" type="pres">
      <dgm:prSet presAssocID="{58F837F2-E442-4C89-A95C-55AC486ACD3A}" presName="parTxOnlySpace" presStyleCnt="0"/>
      <dgm:spPr/>
    </dgm:pt>
    <dgm:pt modelId="{4BE033EB-5716-4F25-BF3A-06A3FC699342}" type="pres">
      <dgm:prSet presAssocID="{7B27D2AA-25A2-4278-9458-23EA0F29F48B}" presName="parTxOnly" presStyleLbl="node1" presStyleIdx="1" presStyleCnt="5">
        <dgm:presLayoutVars>
          <dgm:chMax val="0"/>
          <dgm:chPref val="0"/>
          <dgm:bulletEnabled val="1"/>
        </dgm:presLayoutVars>
      </dgm:prSet>
      <dgm:spPr/>
    </dgm:pt>
    <dgm:pt modelId="{29B2B287-41A3-4D7F-AA45-244FE6A1A4AF}" type="pres">
      <dgm:prSet presAssocID="{6692A2B1-316F-4DFC-B9EB-C9899516DA73}" presName="parTxOnlySpace" presStyleCnt="0"/>
      <dgm:spPr/>
    </dgm:pt>
    <dgm:pt modelId="{B14B9EE5-D10E-4A4B-91C2-08CA56ABC981}" type="pres">
      <dgm:prSet presAssocID="{A264445B-A3BD-457C-82DB-DCF09EF62BA7}" presName="parTxOnly" presStyleLbl="node1" presStyleIdx="2" presStyleCnt="5">
        <dgm:presLayoutVars>
          <dgm:chMax val="0"/>
          <dgm:chPref val="0"/>
          <dgm:bulletEnabled val="1"/>
        </dgm:presLayoutVars>
      </dgm:prSet>
      <dgm:spPr/>
    </dgm:pt>
    <dgm:pt modelId="{6A552D8E-6A33-4E71-817F-D3A83938EFC8}" type="pres">
      <dgm:prSet presAssocID="{1771D959-98C8-4B61-A76C-7E224FB2B19C}" presName="parTxOnlySpace" presStyleCnt="0"/>
      <dgm:spPr/>
    </dgm:pt>
    <dgm:pt modelId="{7F1F916E-36E4-4AF2-A2B6-C6BD03AD17CC}" type="pres">
      <dgm:prSet presAssocID="{2F2945D4-1034-4EA7-9A4C-5E6CA5D6B4D5}" presName="parTxOnly" presStyleLbl="node1" presStyleIdx="3" presStyleCnt="5">
        <dgm:presLayoutVars>
          <dgm:chMax val="0"/>
          <dgm:chPref val="0"/>
          <dgm:bulletEnabled val="1"/>
        </dgm:presLayoutVars>
      </dgm:prSet>
      <dgm:spPr/>
    </dgm:pt>
    <dgm:pt modelId="{180DDF10-34A8-4849-825F-D70B008A804A}" type="pres">
      <dgm:prSet presAssocID="{2377C5F6-391C-4285-8610-F864F35C6409}" presName="parTxOnlySpace" presStyleCnt="0"/>
      <dgm:spPr/>
    </dgm:pt>
    <dgm:pt modelId="{5D738C5E-2E27-46C1-9A1D-CE6C7319B7C3}" type="pres">
      <dgm:prSet presAssocID="{1F8E4007-60BE-4FCB-9386-ADB534F25978}" presName="parTxOnly" presStyleLbl="node1" presStyleIdx="4" presStyleCnt="5">
        <dgm:presLayoutVars>
          <dgm:chMax val="0"/>
          <dgm:chPref val="0"/>
          <dgm:bulletEnabled val="1"/>
        </dgm:presLayoutVars>
      </dgm:prSet>
      <dgm:spPr/>
    </dgm:pt>
  </dgm:ptLst>
  <dgm:cxnLst>
    <dgm:cxn modelId="{8ABCC600-756D-48A2-8EEF-20E618CAC72C}" srcId="{5EEC558F-FB4D-43B2-8D91-AB69D7A595AC}" destId="{1F8E4007-60BE-4FCB-9386-ADB534F25978}" srcOrd="4" destOrd="0" parTransId="{0D5B12E5-C0DE-4568-AE69-72DBF7D02A00}" sibTransId="{FEEF3DE6-BDC6-4D32-ADA0-C94BBADD9960}"/>
    <dgm:cxn modelId="{6143F943-852C-4DA9-A25C-00B09EE966A9}" srcId="{5EEC558F-FB4D-43B2-8D91-AB69D7A595AC}" destId="{A264445B-A3BD-457C-82DB-DCF09EF62BA7}" srcOrd="2" destOrd="0" parTransId="{F4A64FE9-A679-4B1F-A3AA-61C1A7F8DE23}" sibTransId="{1771D959-98C8-4B61-A76C-7E224FB2B19C}"/>
    <dgm:cxn modelId="{9716356A-27CC-4C12-ADB1-8ABAF0218E91}" type="presOf" srcId="{A264445B-A3BD-457C-82DB-DCF09EF62BA7}" destId="{B14B9EE5-D10E-4A4B-91C2-08CA56ABC981}" srcOrd="0" destOrd="0" presId="urn:microsoft.com/office/officeart/2005/8/layout/chevron1"/>
    <dgm:cxn modelId="{39246752-884D-4A7B-9CAE-C64B8D75157F}" type="presOf" srcId="{1F8E4007-60BE-4FCB-9386-ADB534F25978}" destId="{5D738C5E-2E27-46C1-9A1D-CE6C7319B7C3}" srcOrd="0" destOrd="0" presId="urn:microsoft.com/office/officeart/2005/8/layout/chevron1"/>
    <dgm:cxn modelId="{01660581-96A5-4444-9AAC-862B6C1A095F}" srcId="{5EEC558F-FB4D-43B2-8D91-AB69D7A595AC}" destId="{7B27D2AA-25A2-4278-9458-23EA0F29F48B}" srcOrd="1" destOrd="0" parTransId="{10172FC4-45C6-4A60-BB6D-D621C43A05D3}" sibTransId="{6692A2B1-316F-4DFC-B9EB-C9899516DA73}"/>
    <dgm:cxn modelId="{1F149098-AAC2-4526-AD5E-E35E46314848}" type="presOf" srcId="{7B27D2AA-25A2-4278-9458-23EA0F29F48B}" destId="{4BE033EB-5716-4F25-BF3A-06A3FC699342}" srcOrd="0" destOrd="0" presId="urn:microsoft.com/office/officeart/2005/8/layout/chevron1"/>
    <dgm:cxn modelId="{414F259C-F506-4C10-B218-3B656320C464}" type="presOf" srcId="{540EF5A3-D06B-4C53-9273-BA00A15A7B63}" destId="{9A26E1F5-A146-4B2A-B072-B18DEF3C297A}" srcOrd="0" destOrd="0" presId="urn:microsoft.com/office/officeart/2005/8/layout/chevron1"/>
    <dgm:cxn modelId="{D5D0DB9F-5648-476F-A3E8-446CD8D57922}" srcId="{5EEC558F-FB4D-43B2-8D91-AB69D7A595AC}" destId="{2F2945D4-1034-4EA7-9A4C-5E6CA5D6B4D5}" srcOrd="3" destOrd="0" parTransId="{26A562EC-A96F-4F9A-87EA-20644EFE8B30}" sibTransId="{2377C5F6-391C-4285-8610-F864F35C6409}"/>
    <dgm:cxn modelId="{32C417AA-C4FE-403C-9B16-88C7B3A72AED}" type="presOf" srcId="{5EEC558F-FB4D-43B2-8D91-AB69D7A595AC}" destId="{48F32C71-9A80-49B6-8692-4F53FC4BD158}" srcOrd="0" destOrd="0" presId="urn:microsoft.com/office/officeart/2005/8/layout/chevron1"/>
    <dgm:cxn modelId="{8673CFB9-330C-49DC-8CC3-81E2928812E6}" srcId="{5EEC558F-FB4D-43B2-8D91-AB69D7A595AC}" destId="{540EF5A3-D06B-4C53-9273-BA00A15A7B63}" srcOrd="0" destOrd="0" parTransId="{08F9027B-2A15-4F54-BA2A-7A1717AF6C2F}" sibTransId="{58F837F2-E442-4C89-A95C-55AC486ACD3A}"/>
    <dgm:cxn modelId="{EBC4D4C4-B286-46EA-A55B-84DB0091EA84}" type="presOf" srcId="{2F2945D4-1034-4EA7-9A4C-5E6CA5D6B4D5}" destId="{7F1F916E-36E4-4AF2-A2B6-C6BD03AD17CC}" srcOrd="0" destOrd="0" presId="urn:microsoft.com/office/officeart/2005/8/layout/chevron1"/>
    <dgm:cxn modelId="{D29D8CF5-49DE-4689-A4AC-9AD5AF53A6B5}" type="presParOf" srcId="{48F32C71-9A80-49B6-8692-4F53FC4BD158}" destId="{9A26E1F5-A146-4B2A-B072-B18DEF3C297A}" srcOrd="0" destOrd="0" presId="urn:microsoft.com/office/officeart/2005/8/layout/chevron1"/>
    <dgm:cxn modelId="{50B01D5B-532A-4E49-97B4-65E28B9C425B}" type="presParOf" srcId="{48F32C71-9A80-49B6-8692-4F53FC4BD158}" destId="{BC5AD568-5516-44A1-8D8D-753C0B0C9D51}" srcOrd="1" destOrd="0" presId="urn:microsoft.com/office/officeart/2005/8/layout/chevron1"/>
    <dgm:cxn modelId="{D53764C0-730D-444F-AB06-5AF9181A41D9}" type="presParOf" srcId="{48F32C71-9A80-49B6-8692-4F53FC4BD158}" destId="{4BE033EB-5716-4F25-BF3A-06A3FC699342}" srcOrd="2" destOrd="0" presId="urn:microsoft.com/office/officeart/2005/8/layout/chevron1"/>
    <dgm:cxn modelId="{F3B5EE7D-74D2-4DDE-9A7C-09901F7ED465}" type="presParOf" srcId="{48F32C71-9A80-49B6-8692-4F53FC4BD158}" destId="{29B2B287-41A3-4D7F-AA45-244FE6A1A4AF}" srcOrd="3" destOrd="0" presId="urn:microsoft.com/office/officeart/2005/8/layout/chevron1"/>
    <dgm:cxn modelId="{FD948AD8-3FC8-49E3-A656-83F3938FFC59}" type="presParOf" srcId="{48F32C71-9A80-49B6-8692-4F53FC4BD158}" destId="{B14B9EE5-D10E-4A4B-91C2-08CA56ABC981}" srcOrd="4" destOrd="0" presId="urn:microsoft.com/office/officeart/2005/8/layout/chevron1"/>
    <dgm:cxn modelId="{21D90D28-D18F-472F-96BE-DBFF7D29D669}" type="presParOf" srcId="{48F32C71-9A80-49B6-8692-4F53FC4BD158}" destId="{6A552D8E-6A33-4E71-817F-D3A83938EFC8}" srcOrd="5" destOrd="0" presId="urn:microsoft.com/office/officeart/2005/8/layout/chevron1"/>
    <dgm:cxn modelId="{59F94702-CA7F-47D8-AF36-E5AC025F740F}" type="presParOf" srcId="{48F32C71-9A80-49B6-8692-4F53FC4BD158}" destId="{7F1F916E-36E4-4AF2-A2B6-C6BD03AD17CC}" srcOrd="6" destOrd="0" presId="urn:microsoft.com/office/officeart/2005/8/layout/chevron1"/>
    <dgm:cxn modelId="{41662414-31F0-436B-ACE7-374F607F3A77}" type="presParOf" srcId="{48F32C71-9A80-49B6-8692-4F53FC4BD158}" destId="{180DDF10-34A8-4849-825F-D70B008A804A}" srcOrd="7" destOrd="0" presId="urn:microsoft.com/office/officeart/2005/8/layout/chevron1"/>
    <dgm:cxn modelId="{EF6E2C17-A9CB-4678-89F3-45BCCCC65396}" type="presParOf" srcId="{48F32C71-9A80-49B6-8692-4F53FC4BD158}" destId="{5D738C5E-2E27-46C1-9A1D-CE6C7319B7C3}" srcOrd="8" destOrd="0" presId="urn:microsoft.com/office/officeart/2005/8/layout/chevron1"/>
  </dgm:cxnLst>
  <dgm:bg>
    <a:solidFill>
      <a:schemeClr val="bg1"/>
    </a:solidFill>
  </dgm:bg>
  <dgm:whole/>
  <dgm:extLst>
    <a:ext uri="http://schemas.microsoft.com/office/drawing/2008/diagram">
      <dsp:dataModelExt xmlns:dsp="http://schemas.microsoft.com/office/drawing/2008/diagram" relId="rId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EC558F-FB4D-43B2-8D91-AB69D7A595AC}" type="doc">
      <dgm:prSet loTypeId="urn:microsoft.com/office/officeart/2005/8/layout/chevron1" loCatId="process" qsTypeId="urn:microsoft.com/office/officeart/2005/8/quickstyle/simple3" qsCatId="simple" csTypeId="urn:microsoft.com/office/officeart/2005/8/colors/accent1_2" csCatId="accent1" phldr="1"/>
      <dgm:spPr/>
      <dgm:t>
        <a:bodyPr/>
        <a:lstStyle/>
        <a:p>
          <a:endParaRPr lang="de-DE"/>
        </a:p>
      </dgm:t>
    </dgm:pt>
    <dgm:pt modelId="{540EF5A3-D06B-4C53-9273-BA00A15A7B63}">
      <dgm:prSet/>
      <dgm:spPr>
        <a:solidFill>
          <a:schemeClr val="tx2">
            <a:lumMod val="20000"/>
            <a:lumOff val="80000"/>
          </a:schemeClr>
        </a:solidFill>
      </dgm:spPr>
      <dgm:t>
        <a:bodyPr/>
        <a:lstStyle/>
        <a:p>
          <a:r>
            <a:rPr lang="de-DE" b="0" dirty="0">
              <a:solidFill>
                <a:schemeClr val="tx1"/>
              </a:solidFill>
            </a:rPr>
            <a:t>Was ist ein Betriebssystem?</a:t>
          </a:r>
        </a:p>
      </dgm:t>
    </dgm:pt>
    <dgm:pt modelId="{08F9027B-2A15-4F54-BA2A-7A1717AF6C2F}" type="parTrans" cxnId="{8673CFB9-330C-49DC-8CC3-81E2928812E6}">
      <dgm:prSet/>
      <dgm:spPr/>
      <dgm:t>
        <a:bodyPr/>
        <a:lstStyle/>
        <a:p>
          <a:endParaRPr lang="de-DE"/>
        </a:p>
      </dgm:t>
    </dgm:pt>
    <dgm:pt modelId="{58F837F2-E442-4C89-A95C-55AC486ACD3A}" type="sibTrans" cxnId="{8673CFB9-330C-49DC-8CC3-81E2928812E6}">
      <dgm:prSet/>
      <dgm:spPr/>
      <dgm:t>
        <a:bodyPr/>
        <a:lstStyle/>
        <a:p>
          <a:endParaRPr lang="de-DE"/>
        </a:p>
      </dgm:t>
    </dgm:pt>
    <dgm:pt modelId="{7B27D2AA-25A2-4278-9458-23EA0F29F48B}">
      <dgm:prSet/>
      <dgm:spPr>
        <a:solidFill>
          <a:schemeClr val="tx2">
            <a:lumMod val="20000"/>
            <a:lumOff val="80000"/>
          </a:schemeClr>
        </a:solidFill>
      </dgm:spPr>
      <dgm:t>
        <a:bodyPr/>
        <a:lstStyle/>
        <a:p>
          <a:r>
            <a:rPr lang="de-DE" dirty="0"/>
            <a:t>Geschichte der Betriebssysteme</a:t>
          </a:r>
        </a:p>
      </dgm:t>
    </dgm:pt>
    <dgm:pt modelId="{10172FC4-45C6-4A60-BB6D-D621C43A05D3}" type="parTrans" cxnId="{01660581-96A5-4444-9AAC-862B6C1A095F}">
      <dgm:prSet/>
      <dgm:spPr/>
      <dgm:t>
        <a:bodyPr/>
        <a:lstStyle/>
        <a:p>
          <a:endParaRPr lang="de-DE"/>
        </a:p>
      </dgm:t>
    </dgm:pt>
    <dgm:pt modelId="{6692A2B1-316F-4DFC-B9EB-C9899516DA73}" type="sibTrans" cxnId="{01660581-96A5-4444-9AAC-862B6C1A095F}">
      <dgm:prSet/>
      <dgm:spPr/>
      <dgm:t>
        <a:bodyPr/>
        <a:lstStyle/>
        <a:p>
          <a:endParaRPr lang="de-DE"/>
        </a:p>
      </dgm:t>
    </dgm:pt>
    <dgm:pt modelId="{A264445B-A3BD-457C-82DB-DCF09EF62BA7}">
      <dgm:prSet/>
      <dgm:spPr>
        <a:solidFill>
          <a:schemeClr val="tx2">
            <a:lumMod val="20000"/>
            <a:lumOff val="80000"/>
          </a:schemeClr>
        </a:solidFill>
      </dgm:spPr>
      <dgm:t>
        <a:bodyPr/>
        <a:lstStyle/>
        <a:p>
          <a:r>
            <a:rPr lang="de-DE"/>
            <a:t>Betriebssystem-Konzepte</a:t>
          </a:r>
        </a:p>
      </dgm:t>
    </dgm:pt>
    <dgm:pt modelId="{F4A64FE9-A679-4B1F-A3AA-61C1A7F8DE23}" type="parTrans" cxnId="{6143F943-852C-4DA9-A25C-00B09EE966A9}">
      <dgm:prSet/>
      <dgm:spPr/>
      <dgm:t>
        <a:bodyPr/>
        <a:lstStyle/>
        <a:p>
          <a:endParaRPr lang="de-DE"/>
        </a:p>
      </dgm:t>
    </dgm:pt>
    <dgm:pt modelId="{1771D959-98C8-4B61-A76C-7E224FB2B19C}" type="sibTrans" cxnId="{6143F943-852C-4DA9-A25C-00B09EE966A9}">
      <dgm:prSet/>
      <dgm:spPr/>
      <dgm:t>
        <a:bodyPr/>
        <a:lstStyle/>
        <a:p>
          <a:endParaRPr lang="de-DE"/>
        </a:p>
      </dgm:t>
    </dgm:pt>
    <dgm:pt modelId="{2F2945D4-1034-4EA7-9A4C-5E6CA5D6B4D5}">
      <dgm:prSet/>
      <dgm:spPr>
        <a:solidFill>
          <a:schemeClr val="accent1"/>
        </a:solidFill>
      </dgm:spPr>
      <dgm:t>
        <a:bodyPr/>
        <a:lstStyle/>
        <a:p>
          <a:r>
            <a:rPr lang="de-DE" b="1" dirty="0">
              <a:solidFill>
                <a:schemeClr val="bg1"/>
              </a:solidFill>
            </a:rPr>
            <a:t>Betriebssystem-Strukturen</a:t>
          </a:r>
        </a:p>
      </dgm:t>
    </dgm:pt>
    <dgm:pt modelId="{26A562EC-A96F-4F9A-87EA-20644EFE8B30}" type="parTrans" cxnId="{D5D0DB9F-5648-476F-A3E8-446CD8D57922}">
      <dgm:prSet/>
      <dgm:spPr/>
      <dgm:t>
        <a:bodyPr/>
        <a:lstStyle/>
        <a:p>
          <a:endParaRPr lang="de-DE"/>
        </a:p>
      </dgm:t>
    </dgm:pt>
    <dgm:pt modelId="{2377C5F6-391C-4285-8610-F864F35C6409}" type="sibTrans" cxnId="{D5D0DB9F-5648-476F-A3E8-446CD8D57922}">
      <dgm:prSet/>
      <dgm:spPr/>
      <dgm:t>
        <a:bodyPr/>
        <a:lstStyle/>
        <a:p>
          <a:endParaRPr lang="de-DE"/>
        </a:p>
      </dgm:t>
    </dgm:pt>
    <dgm:pt modelId="{1F8E4007-60BE-4FCB-9386-ADB534F25978}">
      <dgm:prSet/>
      <dgm:spPr>
        <a:solidFill>
          <a:schemeClr val="tx2">
            <a:lumMod val="20000"/>
            <a:lumOff val="80000"/>
          </a:schemeClr>
        </a:solidFill>
      </dgm:spPr>
      <dgm:t>
        <a:bodyPr/>
        <a:lstStyle/>
        <a:p>
          <a:r>
            <a:rPr lang="de-DE"/>
            <a:t>Linux-Grundlagen</a:t>
          </a:r>
        </a:p>
      </dgm:t>
    </dgm:pt>
    <dgm:pt modelId="{0D5B12E5-C0DE-4568-AE69-72DBF7D02A00}" type="parTrans" cxnId="{8ABCC600-756D-48A2-8EEF-20E618CAC72C}">
      <dgm:prSet/>
      <dgm:spPr/>
      <dgm:t>
        <a:bodyPr/>
        <a:lstStyle/>
        <a:p>
          <a:endParaRPr lang="de-DE"/>
        </a:p>
      </dgm:t>
    </dgm:pt>
    <dgm:pt modelId="{FEEF3DE6-BDC6-4D32-ADA0-C94BBADD9960}" type="sibTrans" cxnId="{8ABCC600-756D-48A2-8EEF-20E618CAC72C}">
      <dgm:prSet/>
      <dgm:spPr/>
      <dgm:t>
        <a:bodyPr/>
        <a:lstStyle/>
        <a:p>
          <a:endParaRPr lang="de-DE"/>
        </a:p>
      </dgm:t>
    </dgm:pt>
    <dgm:pt modelId="{48F32C71-9A80-49B6-8692-4F53FC4BD158}" type="pres">
      <dgm:prSet presAssocID="{5EEC558F-FB4D-43B2-8D91-AB69D7A595AC}" presName="Name0" presStyleCnt="0">
        <dgm:presLayoutVars>
          <dgm:dir/>
          <dgm:animLvl val="lvl"/>
          <dgm:resizeHandles val="exact"/>
        </dgm:presLayoutVars>
      </dgm:prSet>
      <dgm:spPr/>
    </dgm:pt>
    <dgm:pt modelId="{9A26E1F5-A146-4B2A-B072-B18DEF3C297A}" type="pres">
      <dgm:prSet presAssocID="{540EF5A3-D06B-4C53-9273-BA00A15A7B63}" presName="parTxOnly" presStyleLbl="node1" presStyleIdx="0" presStyleCnt="5">
        <dgm:presLayoutVars>
          <dgm:chMax val="0"/>
          <dgm:chPref val="0"/>
          <dgm:bulletEnabled val="1"/>
        </dgm:presLayoutVars>
      </dgm:prSet>
      <dgm:spPr/>
    </dgm:pt>
    <dgm:pt modelId="{BC5AD568-5516-44A1-8D8D-753C0B0C9D51}" type="pres">
      <dgm:prSet presAssocID="{58F837F2-E442-4C89-A95C-55AC486ACD3A}" presName="parTxOnlySpace" presStyleCnt="0"/>
      <dgm:spPr/>
    </dgm:pt>
    <dgm:pt modelId="{4BE033EB-5716-4F25-BF3A-06A3FC699342}" type="pres">
      <dgm:prSet presAssocID="{7B27D2AA-25A2-4278-9458-23EA0F29F48B}" presName="parTxOnly" presStyleLbl="node1" presStyleIdx="1" presStyleCnt="5">
        <dgm:presLayoutVars>
          <dgm:chMax val="0"/>
          <dgm:chPref val="0"/>
          <dgm:bulletEnabled val="1"/>
        </dgm:presLayoutVars>
      </dgm:prSet>
      <dgm:spPr/>
    </dgm:pt>
    <dgm:pt modelId="{29B2B287-41A3-4D7F-AA45-244FE6A1A4AF}" type="pres">
      <dgm:prSet presAssocID="{6692A2B1-316F-4DFC-B9EB-C9899516DA73}" presName="parTxOnlySpace" presStyleCnt="0"/>
      <dgm:spPr/>
    </dgm:pt>
    <dgm:pt modelId="{B14B9EE5-D10E-4A4B-91C2-08CA56ABC981}" type="pres">
      <dgm:prSet presAssocID="{A264445B-A3BD-457C-82DB-DCF09EF62BA7}" presName="parTxOnly" presStyleLbl="node1" presStyleIdx="2" presStyleCnt="5">
        <dgm:presLayoutVars>
          <dgm:chMax val="0"/>
          <dgm:chPref val="0"/>
          <dgm:bulletEnabled val="1"/>
        </dgm:presLayoutVars>
      </dgm:prSet>
      <dgm:spPr/>
    </dgm:pt>
    <dgm:pt modelId="{6A552D8E-6A33-4E71-817F-D3A83938EFC8}" type="pres">
      <dgm:prSet presAssocID="{1771D959-98C8-4B61-A76C-7E224FB2B19C}" presName="parTxOnlySpace" presStyleCnt="0"/>
      <dgm:spPr/>
    </dgm:pt>
    <dgm:pt modelId="{7F1F916E-36E4-4AF2-A2B6-C6BD03AD17CC}" type="pres">
      <dgm:prSet presAssocID="{2F2945D4-1034-4EA7-9A4C-5E6CA5D6B4D5}" presName="parTxOnly" presStyleLbl="node1" presStyleIdx="3" presStyleCnt="5">
        <dgm:presLayoutVars>
          <dgm:chMax val="0"/>
          <dgm:chPref val="0"/>
          <dgm:bulletEnabled val="1"/>
        </dgm:presLayoutVars>
      </dgm:prSet>
      <dgm:spPr/>
    </dgm:pt>
    <dgm:pt modelId="{180DDF10-34A8-4849-825F-D70B008A804A}" type="pres">
      <dgm:prSet presAssocID="{2377C5F6-391C-4285-8610-F864F35C6409}" presName="parTxOnlySpace" presStyleCnt="0"/>
      <dgm:spPr/>
    </dgm:pt>
    <dgm:pt modelId="{5D738C5E-2E27-46C1-9A1D-CE6C7319B7C3}" type="pres">
      <dgm:prSet presAssocID="{1F8E4007-60BE-4FCB-9386-ADB534F25978}" presName="parTxOnly" presStyleLbl="node1" presStyleIdx="4" presStyleCnt="5">
        <dgm:presLayoutVars>
          <dgm:chMax val="0"/>
          <dgm:chPref val="0"/>
          <dgm:bulletEnabled val="1"/>
        </dgm:presLayoutVars>
      </dgm:prSet>
      <dgm:spPr/>
    </dgm:pt>
  </dgm:ptLst>
  <dgm:cxnLst>
    <dgm:cxn modelId="{8ABCC600-756D-48A2-8EEF-20E618CAC72C}" srcId="{5EEC558F-FB4D-43B2-8D91-AB69D7A595AC}" destId="{1F8E4007-60BE-4FCB-9386-ADB534F25978}" srcOrd="4" destOrd="0" parTransId="{0D5B12E5-C0DE-4568-AE69-72DBF7D02A00}" sibTransId="{FEEF3DE6-BDC6-4D32-ADA0-C94BBADD9960}"/>
    <dgm:cxn modelId="{6143F943-852C-4DA9-A25C-00B09EE966A9}" srcId="{5EEC558F-FB4D-43B2-8D91-AB69D7A595AC}" destId="{A264445B-A3BD-457C-82DB-DCF09EF62BA7}" srcOrd="2" destOrd="0" parTransId="{F4A64FE9-A679-4B1F-A3AA-61C1A7F8DE23}" sibTransId="{1771D959-98C8-4B61-A76C-7E224FB2B19C}"/>
    <dgm:cxn modelId="{9716356A-27CC-4C12-ADB1-8ABAF0218E91}" type="presOf" srcId="{A264445B-A3BD-457C-82DB-DCF09EF62BA7}" destId="{B14B9EE5-D10E-4A4B-91C2-08CA56ABC981}" srcOrd="0" destOrd="0" presId="urn:microsoft.com/office/officeart/2005/8/layout/chevron1"/>
    <dgm:cxn modelId="{39246752-884D-4A7B-9CAE-C64B8D75157F}" type="presOf" srcId="{1F8E4007-60BE-4FCB-9386-ADB534F25978}" destId="{5D738C5E-2E27-46C1-9A1D-CE6C7319B7C3}" srcOrd="0" destOrd="0" presId="urn:microsoft.com/office/officeart/2005/8/layout/chevron1"/>
    <dgm:cxn modelId="{01660581-96A5-4444-9AAC-862B6C1A095F}" srcId="{5EEC558F-FB4D-43B2-8D91-AB69D7A595AC}" destId="{7B27D2AA-25A2-4278-9458-23EA0F29F48B}" srcOrd="1" destOrd="0" parTransId="{10172FC4-45C6-4A60-BB6D-D621C43A05D3}" sibTransId="{6692A2B1-316F-4DFC-B9EB-C9899516DA73}"/>
    <dgm:cxn modelId="{1F149098-AAC2-4526-AD5E-E35E46314848}" type="presOf" srcId="{7B27D2AA-25A2-4278-9458-23EA0F29F48B}" destId="{4BE033EB-5716-4F25-BF3A-06A3FC699342}" srcOrd="0" destOrd="0" presId="urn:microsoft.com/office/officeart/2005/8/layout/chevron1"/>
    <dgm:cxn modelId="{414F259C-F506-4C10-B218-3B656320C464}" type="presOf" srcId="{540EF5A3-D06B-4C53-9273-BA00A15A7B63}" destId="{9A26E1F5-A146-4B2A-B072-B18DEF3C297A}" srcOrd="0" destOrd="0" presId="urn:microsoft.com/office/officeart/2005/8/layout/chevron1"/>
    <dgm:cxn modelId="{D5D0DB9F-5648-476F-A3E8-446CD8D57922}" srcId="{5EEC558F-FB4D-43B2-8D91-AB69D7A595AC}" destId="{2F2945D4-1034-4EA7-9A4C-5E6CA5D6B4D5}" srcOrd="3" destOrd="0" parTransId="{26A562EC-A96F-4F9A-87EA-20644EFE8B30}" sibTransId="{2377C5F6-391C-4285-8610-F864F35C6409}"/>
    <dgm:cxn modelId="{32C417AA-C4FE-403C-9B16-88C7B3A72AED}" type="presOf" srcId="{5EEC558F-FB4D-43B2-8D91-AB69D7A595AC}" destId="{48F32C71-9A80-49B6-8692-4F53FC4BD158}" srcOrd="0" destOrd="0" presId="urn:microsoft.com/office/officeart/2005/8/layout/chevron1"/>
    <dgm:cxn modelId="{8673CFB9-330C-49DC-8CC3-81E2928812E6}" srcId="{5EEC558F-FB4D-43B2-8D91-AB69D7A595AC}" destId="{540EF5A3-D06B-4C53-9273-BA00A15A7B63}" srcOrd="0" destOrd="0" parTransId="{08F9027B-2A15-4F54-BA2A-7A1717AF6C2F}" sibTransId="{58F837F2-E442-4C89-A95C-55AC486ACD3A}"/>
    <dgm:cxn modelId="{EBC4D4C4-B286-46EA-A55B-84DB0091EA84}" type="presOf" srcId="{2F2945D4-1034-4EA7-9A4C-5E6CA5D6B4D5}" destId="{7F1F916E-36E4-4AF2-A2B6-C6BD03AD17CC}" srcOrd="0" destOrd="0" presId="urn:microsoft.com/office/officeart/2005/8/layout/chevron1"/>
    <dgm:cxn modelId="{D29D8CF5-49DE-4689-A4AC-9AD5AF53A6B5}" type="presParOf" srcId="{48F32C71-9A80-49B6-8692-4F53FC4BD158}" destId="{9A26E1F5-A146-4B2A-B072-B18DEF3C297A}" srcOrd="0" destOrd="0" presId="urn:microsoft.com/office/officeart/2005/8/layout/chevron1"/>
    <dgm:cxn modelId="{50B01D5B-532A-4E49-97B4-65E28B9C425B}" type="presParOf" srcId="{48F32C71-9A80-49B6-8692-4F53FC4BD158}" destId="{BC5AD568-5516-44A1-8D8D-753C0B0C9D51}" srcOrd="1" destOrd="0" presId="urn:microsoft.com/office/officeart/2005/8/layout/chevron1"/>
    <dgm:cxn modelId="{D53764C0-730D-444F-AB06-5AF9181A41D9}" type="presParOf" srcId="{48F32C71-9A80-49B6-8692-4F53FC4BD158}" destId="{4BE033EB-5716-4F25-BF3A-06A3FC699342}" srcOrd="2" destOrd="0" presId="urn:microsoft.com/office/officeart/2005/8/layout/chevron1"/>
    <dgm:cxn modelId="{F3B5EE7D-74D2-4DDE-9A7C-09901F7ED465}" type="presParOf" srcId="{48F32C71-9A80-49B6-8692-4F53FC4BD158}" destId="{29B2B287-41A3-4D7F-AA45-244FE6A1A4AF}" srcOrd="3" destOrd="0" presId="urn:microsoft.com/office/officeart/2005/8/layout/chevron1"/>
    <dgm:cxn modelId="{FD948AD8-3FC8-49E3-A656-83F3938FFC59}" type="presParOf" srcId="{48F32C71-9A80-49B6-8692-4F53FC4BD158}" destId="{B14B9EE5-D10E-4A4B-91C2-08CA56ABC981}" srcOrd="4" destOrd="0" presId="urn:microsoft.com/office/officeart/2005/8/layout/chevron1"/>
    <dgm:cxn modelId="{21D90D28-D18F-472F-96BE-DBFF7D29D669}" type="presParOf" srcId="{48F32C71-9A80-49B6-8692-4F53FC4BD158}" destId="{6A552D8E-6A33-4E71-817F-D3A83938EFC8}" srcOrd="5" destOrd="0" presId="urn:microsoft.com/office/officeart/2005/8/layout/chevron1"/>
    <dgm:cxn modelId="{59F94702-CA7F-47D8-AF36-E5AC025F740F}" type="presParOf" srcId="{48F32C71-9A80-49B6-8692-4F53FC4BD158}" destId="{7F1F916E-36E4-4AF2-A2B6-C6BD03AD17CC}" srcOrd="6" destOrd="0" presId="urn:microsoft.com/office/officeart/2005/8/layout/chevron1"/>
    <dgm:cxn modelId="{41662414-31F0-436B-ACE7-374F607F3A77}" type="presParOf" srcId="{48F32C71-9A80-49B6-8692-4F53FC4BD158}" destId="{180DDF10-34A8-4849-825F-D70B008A804A}" srcOrd="7" destOrd="0" presId="urn:microsoft.com/office/officeart/2005/8/layout/chevron1"/>
    <dgm:cxn modelId="{EF6E2C17-A9CB-4678-89F3-45BCCCC65396}" type="presParOf" srcId="{48F32C71-9A80-49B6-8692-4F53FC4BD158}" destId="{5D738C5E-2E27-46C1-9A1D-CE6C7319B7C3}" srcOrd="8" destOrd="0" presId="urn:microsoft.com/office/officeart/2005/8/layout/chevron1"/>
  </dgm:cxnLst>
  <dgm:bg>
    <a:solidFill>
      <a:schemeClr val="bg1"/>
    </a:solidFill>
  </dgm:bg>
  <dgm:whole/>
  <dgm:extLst>
    <a:ext uri="http://schemas.microsoft.com/office/drawing/2008/diagram">
      <dsp:dataModelExt xmlns:dsp="http://schemas.microsoft.com/office/drawing/2008/diagram" relId="rId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EC558F-FB4D-43B2-8D91-AB69D7A595AC}" type="doc">
      <dgm:prSet loTypeId="urn:microsoft.com/office/officeart/2005/8/layout/chevron1" loCatId="process" qsTypeId="urn:microsoft.com/office/officeart/2005/8/quickstyle/simple3" qsCatId="simple" csTypeId="urn:microsoft.com/office/officeart/2005/8/colors/accent1_2" csCatId="accent1" phldr="1"/>
      <dgm:spPr/>
      <dgm:t>
        <a:bodyPr/>
        <a:lstStyle/>
        <a:p>
          <a:endParaRPr lang="de-DE"/>
        </a:p>
      </dgm:t>
    </dgm:pt>
    <dgm:pt modelId="{540EF5A3-D06B-4C53-9273-BA00A15A7B63}">
      <dgm:prSet/>
      <dgm:spPr>
        <a:solidFill>
          <a:schemeClr val="tx2">
            <a:lumMod val="20000"/>
            <a:lumOff val="80000"/>
          </a:schemeClr>
        </a:solidFill>
      </dgm:spPr>
      <dgm:t>
        <a:bodyPr/>
        <a:lstStyle/>
        <a:p>
          <a:r>
            <a:rPr lang="de-DE" b="0" dirty="0">
              <a:solidFill>
                <a:schemeClr val="tx1"/>
              </a:solidFill>
            </a:rPr>
            <a:t>Was ist ein Betriebssystem?</a:t>
          </a:r>
        </a:p>
      </dgm:t>
    </dgm:pt>
    <dgm:pt modelId="{08F9027B-2A15-4F54-BA2A-7A1717AF6C2F}" type="parTrans" cxnId="{8673CFB9-330C-49DC-8CC3-81E2928812E6}">
      <dgm:prSet/>
      <dgm:spPr/>
      <dgm:t>
        <a:bodyPr/>
        <a:lstStyle/>
        <a:p>
          <a:endParaRPr lang="de-DE"/>
        </a:p>
      </dgm:t>
    </dgm:pt>
    <dgm:pt modelId="{58F837F2-E442-4C89-A95C-55AC486ACD3A}" type="sibTrans" cxnId="{8673CFB9-330C-49DC-8CC3-81E2928812E6}">
      <dgm:prSet/>
      <dgm:spPr/>
      <dgm:t>
        <a:bodyPr/>
        <a:lstStyle/>
        <a:p>
          <a:endParaRPr lang="de-DE"/>
        </a:p>
      </dgm:t>
    </dgm:pt>
    <dgm:pt modelId="{7B27D2AA-25A2-4278-9458-23EA0F29F48B}">
      <dgm:prSet/>
      <dgm:spPr>
        <a:solidFill>
          <a:schemeClr val="tx2">
            <a:lumMod val="20000"/>
            <a:lumOff val="80000"/>
          </a:schemeClr>
        </a:solidFill>
      </dgm:spPr>
      <dgm:t>
        <a:bodyPr/>
        <a:lstStyle/>
        <a:p>
          <a:r>
            <a:rPr lang="de-DE" dirty="0"/>
            <a:t>Geschichte der Betriebssysteme</a:t>
          </a:r>
        </a:p>
      </dgm:t>
    </dgm:pt>
    <dgm:pt modelId="{10172FC4-45C6-4A60-BB6D-D621C43A05D3}" type="parTrans" cxnId="{01660581-96A5-4444-9AAC-862B6C1A095F}">
      <dgm:prSet/>
      <dgm:spPr/>
      <dgm:t>
        <a:bodyPr/>
        <a:lstStyle/>
        <a:p>
          <a:endParaRPr lang="de-DE"/>
        </a:p>
      </dgm:t>
    </dgm:pt>
    <dgm:pt modelId="{6692A2B1-316F-4DFC-B9EB-C9899516DA73}" type="sibTrans" cxnId="{01660581-96A5-4444-9AAC-862B6C1A095F}">
      <dgm:prSet/>
      <dgm:spPr/>
      <dgm:t>
        <a:bodyPr/>
        <a:lstStyle/>
        <a:p>
          <a:endParaRPr lang="de-DE"/>
        </a:p>
      </dgm:t>
    </dgm:pt>
    <dgm:pt modelId="{A264445B-A3BD-457C-82DB-DCF09EF62BA7}">
      <dgm:prSet/>
      <dgm:spPr>
        <a:solidFill>
          <a:schemeClr val="tx2">
            <a:lumMod val="20000"/>
            <a:lumOff val="80000"/>
          </a:schemeClr>
        </a:solidFill>
      </dgm:spPr>
      <dgm:t>
        <a:bodyPr/>
        <a:lstStyle/>
        <a:p>
          <a:r>
            <a:rPr lang="de-DE"/>
            <a:t>Betriebssystem-Konzepte</a:t>
          </a:r>
        </a:p>
      </dgm:t>
    </dgm:pt>
    <dgm:pt modelId="{F4A64FE9-A679-4B1F-A3AA-61C1A7F8DE23}" type="parTrans" cxnId="{6143F943-852C-4DA9-A25C-00B09EE966A9}">
      <dgm:prSet/>
      <dgm:spPr/>
      <dgm:t>
        <a:bodyPr/>
        <a:lstStyle/>
        <a:p>
          <a:endParaRPr lang="de-DE"/>
        </a:p>
      </dgm:t>
    </dgm:pt>
    <dgm:pt modelId="{1771D959-98C8-4B61-A76C-7E224FB2B19C}" type="sibTrans" cxnId="{6143F943-852C-4DA9-A25C-00B09EE966A9}">
      <dgm:prSet/>
      <dgm:spPr/>
      <dgm:t>
        <a:bodyPr/>
        <a:lstStyle/>
        <a:p>
          <a:endParaRPr lang="de-DE"/>
        </a:p>
      </dgm:t>
    </dgm:pt>
    <dgm:pt modelId="{2F2945D4-1034-4EA7-9A4C-5E6CA5D6B4D5}">
      <dgm:prSet/>
      <dgm:spPr>
        <a:solidFill>
          <a:schemeClr val="tx2">
            <a:lumMod val="20000"/>
            <a:lumOff val="80000"/>
          </a:schemeClr>
        </a:solidFill>
      </dgm:spPr>
      <dgm:t>
        <a:bodyPr/>
        <a:lstStyle/>
        <a:p>
          <a:r>
            <a:rPr lang="de-DE"/>
            <a:t>Betriebssystem-Strukturen</a:t>
          </a:r>
        </a:p>
      </dgm:t>
    </dgm:pt>
    <dgm:pt modelId="{26A562EC-A96F-4F9A-87EA-20644EFE8B30}" type="parTrans" cxnId="{D5D0DB9F-5648-476F-A3E8-446CD8D57922}">
      <dgm:prSet/>
      <dgm:spPr/>
      <dgm:t>
        <a:bodyPr/>
        <a:lstStyle/>
        <a:p>
          <a:endParaRPr lang="de-DE"/>
        </a:p>
      </dgm:t>
    </dgm:pt>
    <dgm:pt modelId="{2377C5F6-391C-4285-8610-F864F35C6409}" type="sibTrans" cxnId="{D5D0DB9F-5648-476F-A3E8-446CD8D57922}">
      <dgm:prSet/>
      <dgm:spPr/>
      <dgm:t>
        <a:bodyPr/>
        <a:lstStyle/>
        <a:p>
          <a:endParaRPr lang="de-DE"/>
        </a:p>
      </dgm:t>
    </dgm:pt>
    <dgm:pt modelId="{1F8E4007-60BE-4FCB-9386-ADB534F25978}">
      <dgm:prSet/>
      <dgm:spPr>
        <a:solidFill>
          <a:schemeClr val="accent1"/>
        </a:solidFill>
      </dgm:spPr>
      <dgm:t>
        <a:bodyPr/>
        <a:lstStyle/>
        <a:p>
          <a:r>
            <a:rPr lang="de-DE" b="1" dirty="0">
              <a:solidFill>
                <a:schemeClr val="bg1"/>
              </a:solidFill>
            </a:rPr>
            <a:t>Linux-Grundlagen</a:t>
          </a:r>
        </a:p>
      </dgm:t>
    </dgm:pt>
    <dgm:pt modelId="{0D5B12E5-C0DE-4568-AE69-72DBF7D02A00}" type="parTrans" cxnId="{8ABCC600-756D-48A2-8EEF-20E618CAC72C}">
      <dgm:prSet/>
      <dgm:spPr/>
      <dgm:t>
        <a:bodyPr/>
        <a:lstStyle/>
        <a:p>
          <a:endParaRPr lang="de-DE"/>
        </a:p>
      </dgm:t>
    </dgm:pt>
    <dgm:pt modelId="{FEEF3DE6-BDC6-4D32-ADA0-C94BBADD9960}" type="sibTrans" cxnId="{8ABCC600-756D-48A2-8EEF-20E618CAC72C}">
      <dgm:prSet/>
      <dgm:spPr/>
      <dgm:t>
        <a:bodyPr/>
        <a:lstStyle/>
        <a:p>
          <a:endParaRPr lang="de-DE"/>
        </a:p>
      </dgm:t>
    </dgm:pt>
    <dgm:pt modelId="{48F32C71-9A80-49B6-8692-4F53FC4BD158}" type="pres">
      <dgm:prSet presAssocID="{5EEC558F-FB4D-43B2-8D91-AB69D7A595AC}" presName="Name0" presStyleCnt="0">
        <dgm:presLayoutVars>
          <dgm:dir/>
          <dgm:animLvl val="lvl"/>
          <dgm:resizeHandles val="exact"/>
        </dgm:presLayoutVars>
      </dgm:prSet>
      <dgm:spPr/>
    </dgm:pt>
    <dgm:pt modelId="{9A26E1F5-A146-4B2A-B072-B18DEF3C297A}" type="pres">
      <dgm:prSet presAssocID="{540EF5A3-D06B-4C53-9273-BA00A15A7B63}" presName="parTxOnly" presStyleLbl="node1" presStyleIdx="0" presStyleCnt="5">
        <dgm:presLayoutVars>
          <dgm:chMax val="0"/>
          <dgm:chPref val="0"/>
          <dgm:bulletEnabled val="1"/>
        </dgm:presLayoutVars>
      </dgm:prSet>
      <dgm:spPr/>
    </dgm:pt>
    <dgm:pt modelId="{BC5AD568-5516-44A1-8D8D-753C0B0C9D51}" type="pres">
      <dgm:prSet presAssocID="{58F837F2-E442-4C89-A95C-55AC486ACD3A}" presName="parTxOnlySpace" presStyleCnt="0"/>
      <dgm:spPr/>
    </dgm:pt>
    <dgm:pt modelId="{4BE033EB-5716-4F25-BF3A-06A3FC699342}" type="pres">
      <dgm:prSet presAssocID="{7B27D2AA-25A2-4278-9458-23EA0F29F48B}" presName="parTxOnly" presStyleLbl="node1" presStyleIdx="1" presStyleCnt="5">
        <dgm:presLayoutVars>
          <dgm:chMax val="0"/>
          <dgm:chPref val="0"/>
          <dgm:bulletEnabled val="1"/>
        </dgm:presLayoutVars>
      </dgm:prSet>
      <dgm:spPr/>
    </dgm:pt>
    <dgm:pt modelId="{29B2B287-41A3-4D7F-AA45-244FE6A1A4AF}" type="pres">
      <dgm:prSet presAssocID="{6692A2B1-316F-4DFC-B9EB-C9899516DA73}" presName="parTxOnlySpace" presStyleCnt="0"/>
      <dgm:spPr/>
    </dgm:pt>
    <dgm:pt modelId="{B14B9EE5-D10E-4A4B-91C2-08CA56ABC981}" type="pres">
      <dgm:prSet presAssocID="{A264445B-A3BD-457C-82DB-DCF09EF62BA7}" presName="parTxOnly" presStyleLbl="node1" presStyleIdx="2" presStyleCnt="5">
        <dgm:presLayoutVars>
          <dgm:chMax val="0"/>
          <dgm:chPref val="0"/>
          <dgm:bulletEnabled val="1"/>
        </dgm:presLayoutVars>
      </dgm:prSet>
      <dgm:spPr/>
    </dgm:pt>
    <dgm:pt modelId="{6A552D8E-6A33-4E71-817F-D3A83938EFC8}" type="pres">
      <dgm:prSet presAssocID="{1771D959-98C8-4B61-A76C-7E224FB2B19C}" presName="parTxOnlySpace" presStyleCnt="0"/>
      <dgm:spPr/>
    </dgm:pt>
    <dgm:pt modelId="{7F1F916E-36E4-4AF2-A2B6-C6BD03AD17CC}" type="pres">
      <dgm:prSet presAssocID="{2F2945D4-1034-4EA7-9A4C-5E6CA5D6B4D5}" presName="parTxOnly" presStyleLbl="node1" presStyleIdx="3" presStyleCnt="5">
        <dgm:presLayoutVars>
          <dgm:chMax val="0"/>
          <dgm:chPref val="0"/>
          <dgm:bulletEnabled val="1"/>
        </dgm:presLayoutVars>
      </dgm:prSet>
      <dgm:spPr/>
    </dgm:pt>
    <dgm:pt modelId="{180DDF10-34A8-4849-825F-D70B008A804A}" type="pres">
      <dgm:prSet presAssocID="{2377C5F6-391C-4285-8610-F864F35C6409}" presName="parTxOnlySpace" presStyleCnt="0"/>
      <dgm:spPr/>
    </dgm:pt>
    <dgm:pt modelId="{5D738C5E-2E27-46C1-9A1D-CE6C7319B7C3}" type="pres">
      <dgm:prSet presAssocID="{1F8E4007-60BE-4FCB-9386-ADB534F25978}" presName="parTxOnly" presStyleLbl="node1" presStyleIdx="4" presStyleCnt="5">
        <dgm:presLayoutVars>
          <dgm:chMax val="0"/>
          <dgm:chPref val="0"/>
          <dgm:bulletEnabled val="1"/>
        </dgm:presLayoutVars>
      </dgm:prSet>
      <dgm:spPr/>
    </dgm:pt>
  </dgm:ptLst>
  <dgm:cxnLst>
    <dgm:cxn modelId="{8ABCC600-756D-48A2-8EEF-20E618CAC72C}" srcId="{5EEC558F-FB4D-43B2-8D91-AB69D7A595AC}" destId="{1F8E4007-60BE-4FCB-9386-ADB534F25978}" srcOrd="4" destOrd="0" parTransId="{0D5B12E5-C0DE-4568-AE69-72DBF7D02A00}" sibTransId="{FEEF3DE6-BDC6-4D32-ADA0-C94BBADD9960}"/>
    <dgm:cxn modelId="{6143F943-852C-4DA9-A25C-00B09EE966A9}" srcId="{5EEC558F-FB4D-43B2-8D91-AB69D7A595AC}" destId="{A264445B-A3BD-457C-82DB-DCF09EF62BA7}" srcOrd="2" destOrd="0" parTransId="{F4A64FE9-A679-4B1F-A3AA-61C1A7F8DE23}" sibTransId="{1771D959-98C8-4B61-A76C-7E224FB2B19C}"/>
    <dgm:cxn modelId="{9716356A-27CC-4C12-ADB1-8ABAF0218E91}" type="presOf" srcId="{A264445B-A3BD-457C-82DB-DCF09EF62BA7}" destId="{B14B9EE5-D10E-4A4B-91C2-08CA56ABC981}" srcOrd="0" destOrd="0" presId="urn:microsoft.com/office/officeart/2005/8/layout/chevron1"/>
    <dgm:cxn modelId="{39246752-884D-4A7B-9CAE-C64B8D75157F}" type="presOf" srcId="{1F8E4007-60BE-4FCB-9386-ADB534F25978}" destId="{5D738C5E-2E27-46C1-9A1D-CE6C7319B7C3}" srcOrd="0" destOrd="0" presId="urn:microsoft.com/office/officeart/2005/8/layout/chevron1"/>
    <dgm:cxn modelId="{01660581-96A5-4444-9AAC-862B6C1A095F}" srcId="{5EEC558F-FB4D-43B2-8D91-AB69D7A595AC}" destId="{7B27D2AA-25A2-4278-9458-23EA0F29F48B}" srcOrd="1" destOrd="0" parTransId="{10172FC4-45C6-4A60-BB6D-D621C43A05D3}" sibTransId="{6692A2B1-316F-4DFC-B9EB-C9899516DA73}"/>
    <dgm:cxn modelId="{1F149098-AAC2-4526-AD5E-E35E46314848}" type="presOf" srcId="{7B27D2AA-25A2-4278-9458-23EA0F29F48B}" destId="{4BE033EB-5716-4F25-BF3A-06A3FC699342}" srcOrd="0" destOrd="0" presId="urn:microsoft.com/office/officeart/2005/8/layout/chevron1"/>
    <dgm:cxn modelId="{414F259C-F506-4C10-B218-3B656320C464}" type="presOf" srcId="{540EF5A3-D06B-4C53-9273-BA00A15A7B63}" destId="{9A26E1F5-A146-4B2A-B072-B18DEF3C297A}" srcOrd="0" destOrd="0" presId="urn:microsoft.com/office/officeart/2005/8/layout/chevron1"/>
    <dgm:cxn modelId="{D5D0DB9F-5648-476F-A3E8-446CD8D57922}" srcId="{5EEC558F-FB4D-43B2-8D91-AB69D7A595AC}" destId="{2F2945D4-1034-4EA7-9A4C-5E6CA5D6B4D5}" srcOrd="3" destOrd="0" parTransId="{26A562EC-A96F-4F9A-87EA-20644EFE8B30}" sibTransId="{2377C5F6-391C-4285-8610-F864F35C6409}"/>
    <dgm:cxn modelId="{32C417AA-C4FE-403C-9B16-88C7B3A72AED}" type="presOf" srcId="{5EEC558F-FB4D-43B2-8D91-AB69D7A595AC}" destId="{48F32C71-9A80-49B6-8692-4F53FC4BD158}" srcOrd="0" destOrd="0" presId="urn:microsoft.com/office/officeart/2005/8/layout/chevron1"/>
    <dgm:cxn modelId="{8673CFB9-330C-49DC-8CC3-81E2928812E6}" srcId="{5EEC558F-FB4D-43B2-8D91-AB69D7A595AC}" destId="{540EF5A3-D06B-4C53-9273-BA00A15A7B63}" srcOrd="0" destOrd="0" parTransId="{08F9027B-2A15-4F54-BA2A-7A1717AF6C2F}" sibTransId="{58F837F2-E442-4C89-A95C-55AC486ACD3A}"/>
    <dgm:cxn modelId="{EBC4D4C4-B286-46EA-A55B-84DB0091EA84}" type="presOf" srcId="{2F2945D4-1034-4EA7-9A4C-5E6CA5D6B4D5}" destId="{7F1F916E-36E4-4AF2-A2B6-C6BD03AD17CC}" srcOrd="0" destOrd="0" presId="urn:microsoft.com/office/officeart/2005/8/layout/chevron1"/>
    <dgm:cxn modelId="{D29D8CF5-49DE-4689-A4AC-9AD5AF53A6B5}" type="presParOf" srcId="{48F32C71-9A80-49B6-8692-4F53FC4BD158}" destId="{9A26E1F5-A146-4B2A-B072-B18DEF3C297A}" srcOrd="0" destOrd="0" presId="urn:microsoft.com/office/officeart/2005/8/layout/chevron1"/>
    <dgm:cxn modelId="{50B01D5B-532A-4E49-97B4-65E28B9C425B}" type="presParOf" srcId="{48F32C71-9A80-49B6-8692-4F53FC4BD158}" destId="{BC5AD568-5516-44A1-8D8D-753C0B0C9D51}" srcOrd="1" destOrd="0" presId="urn:microsoft.com/office/officeart/2005/8/layout/chevron1"/>
    <dgm:cxn modelId="{D53764C0-730D-444F-AB06-5AF9181A41D9}" type="presParOf" srcId="{48F32C71-9A80-49B6-8692-4F53FC4BD158}" destId="{4BE033EB-5716-4F25-BF3A-06A3FC699342}" srcOrd="2" destOrd="0" presId="urn:microsoft.com/office/officeart/2005/8/layout/chevron1"/>
    <dgm:cxn modelId="{F3B5EE7D-74D2-4DDE-9A7C-09901F7ED465}" type="presParOf" srcId="{48F32C71-9A80-49B6-8692-4F53FC4BD158}" destId="{29B2B287-41A3-4D7F-AA45-244FE6A1A4AF}" srcOrd="3" destOrd="0" presId="urn:microsoft.com/office/officeart/2005/8/layout/chevron1"/>
    <dgm:cxn modelId="{FD948AD8-3FC8-49E3-A656-83F3938FFC59}" type="presParOf" srcId="{48F32C71-9A80-49B6-8692-4F53FC4BD158}" destId="{B14B9EE5-D10E-4A4B-91C2-08CA56ABC981}" srcOrd="4" destOrd="0" presId="urn:microsoft.com/office/officeart/2005/8/layout/chevron1"/>
    <dgm:cxn modelId="{21D90D28-D18F-472F-96BE-DBFF7D29D669}" type="presParOf" srcId="{48F32C71-9A80-49B6-8692-4F53FC4BD158}" destId="{6A552D8E-6A33-4E71-817F-D3A83938EFC8}" srcOrd="5" destOrd="0" presId="urn:microsoft.com/office/officeart/2005/8/layout/chevron1"/>
    <dgm:cxn modelId="{59F94702-CA7F-47D8-AF36-E5AC025F740F}" type="presParOf" srcId="{48F32C71-9A80-49B6-8692-4F53FC4BD158}" destId="{7F1F916E-36E4-4AF2-A2B6-C6BD03AD17CC}" srcOrd="6" destOrd="0" presId="urn:microsoft.com/office/officeart/2005/8/layout/chevron1"/>
    <dgm:cxn modelId="{41662414-31F0-436B-ACE7-374F607F3A77}" type="presParOf" srcId="{48F32C71-9A80-49B6-8692-4F53FC4BD158}" destId="{180DDF10-34A8-4849-825F-D70B008A804A}" srcOrd="7" destOrd="0" presId="urn:microsoft.com/office/officeart/2005/8/layout/chevron1"/>
    <dgm:cxn modelId="{EF6E2C17-A9CB-4678-89F3-45BCCCC65396}" type="presParOf" srcId="{48F32C71-9A80-49B6-8692-4F53FC4BD158}" destId="{5D738C5E-2E27-46C1-9A1D-CE6C7319B7C3}" srcOrd="8" destOrd="0" presId="urn:microsoft.com/office/officeart/2005/8/layout/chevron1"/>
  </dgm:cxnLst>
  <dgm:bg>
    <a:solidFill>
      <a:schemeClr val="bg1"/>
    </a:solidFill>
  </dgm:bg>
  <dgm:whole/>
  <dgm:extLst>
    <a:ext uri="http://schemas.microsoft.com/office/drawing/2008/diagram">
      <dsp:dataModelExt xmlns:dsp="http://schemas.microsoft.com/office/drawing/2008/diagram" relId="rId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6E1F5-A146-4B2A-B072-B18DEF3C297A}">
      <dsp:nvSpPr>
        <dsp:cNvPr id="0" name=""/>
        <dsp:cNvSpPr/>
      </dsp:nvSpPr>
      <dsp:spPr>
        <a:xfrm>
          <a:off x="1829" y="0"/>
          <a:ext cx="1628239" cy="649941"/>
        </a:xfrm>
        <a:prstGeom prst="chevron">
          <a:avLst/>
        </a:prstGeom>
        <a:solidFill>
          <a:schemeClr val="accent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b="1" kern="1200" dirty="0">
              <a:solidFill>
                <a:schemeClr val="bg1"/>
              </a:solidFill>
            </a:rPr>
            <a:t>Was ist ein Betriebssystem?</a:t>
          </a:r>
        </a:p>
      </dsp:txBody>
      <dsp:txXfrm>
        <a:off x="326800" y="0"/>
        <a:ext cx="978298" cy="649941"/>
      </dsp:txXfrm>
    </dsp:sp>
    <dsp:sp modelId="{4BE033EB-5716-4F25-BF3A-06A3FC699342}">
      <dsp:nvSpPr>
        <dsp:cNvPr id="0" name=""/>
        <dsp:cNvSpPr/>
      </dsp:nvSpPr>
      <dsp:spPr>
        <a:xfrm>
          <a:off x="1467245"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dirty="0"/>
            <a:t>Geschichte der Betriebssysteme</a:t>
          </a:r>
        </a:p>
      </dsp:txBody>
      <dsp:txXfrm>
        <a:off x="1792216" y="0"/>
        <a:ext cx="978298" cy="649941"/>
      </dsp:txXfrm>
    </dsp:sp>
    <dsp:sp modelId="{B14B9EE5-D10E-4A4B-91C2-08CA56ABC981}">
      <dsp:nvSpPr>
        <dsp:cNvPr id="0" name=""/>
        <dsp:cNvSpPr/>
      </dsp:nvSpPr>
      <dsp:spPr>
        <a:xfrm>
          <a:off x="2932660"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a:t>Betriebssystem-Konzepte</a:t>
          </a:r>
        </a:p>
      </dsp:txBody>
      <dsp:txXfrm>
        <a:off x="3257631" y="0"/>
        <a:ext cx="978298" cy="649941"/>
      </dsp:txXfrm>
    </dsp:sp>
    <dsp:sp modelId="{7F1F916E-36E4-4AF2-A2B6-C6BD03AD17CC}">
      <dsp:nvSpPr>
        <dsp:cNvPr id="0" name=""/>
        <dsp:cNvSpPr/>
      </dsp:nvSpPr>
      <dsp:spPr>
        <a:xfrm>
          <a:off x="4398076"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a:t>Betriebssystem-Strukturen</a:t>
          </a:r>
        </a:p>
      </dsp:txBody>
      <dsp:txXfrm>
        <a:off x="4723047" y="0"/>
        <a:ext cx="978298" cy="649941"/>
      </dsp:txXfrm>
    </dsp:sp>
    <dsp:sp modelId="{5D738C5E-2E27-46C1-9A1D-CE6C7319B7C3}">
      <dsp:nvSpPr>
        <dsp:cNvPr id="0" name=""/>
        <dsp:cNvSpPr/>
      </dsp:nvSpPr>
      <dsp:spPr>
        <a:xfrm>
          <a:off x="5863491"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a:t>Linux-Grundlagen</a:t>
          </a:r>
        </a:p>
      </dsp:txBody>
      <dsp:txXfrm>
        <a:off x="6188462" y="0"/>
        <a:ext cx="978298" cy="6499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6E1F5-A146-4B2A-B072-B18DEF3C297A}">
      <dsp:nvSpPr>
        <dsp:cNvPr id="0" name=""/>
        <dsp:cNvSpPr/>
      </dsp:nvSpPr>
      <dsp:spPr>
        <a:xfrm>
          <a:off x="1829"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b="0" kern="1200" dirty="0">
              <a:solidFill>
                <a:schemeClr val="tx1"/>
              </a:solidFill>
            </a:rPr>
            <a:t>Was ist ein Betriebssystem?</a:t>
          </a:r>
        </a:p>
      </dsp:txBody>
      <dsp:txXfrm>
        <a:off x="326800" y="0"/>
        <a:ext cx="978298" cy="649941"/>
      </dsp:txXfrm>
    </dsp:sp>
    <dsp:sp modelId="{4BE033EB-5716-4F25-BF3A-06A3FC699342}">
      <dsp:nvSpPr>
        <dsp:cNvPr id="0" name=""/>
        <dsp:cNvSpPr/>
      </dsp:nvSpPr>
      <dsp:spPr>
        <a:xfrm>
          <a:off x="1467245" y="0"/>
          <a:ext cx="1628239" cy="649941"/>
        </a:xfrm>
        <a:prstGeom prst="chevron">
          <a:avLst/>
        </a:prstGeom>
        <a:solidFill>
          <a:schemeClr val="accent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b="1" kern="1200" dirty="0">
              <a:solidFill>
                <a:schemeClr val="bg1"/>
              </a:solidFill>
            </a:rPr>
            <a:t>Geschichte der Betriebssysteme</a:t>
          </a:r>
        </a:p>
      </dsp:txBody>
      <dsp:txXfrm>
        <a:off x="1792216" y="0"/>
        <a:ext cx="978298" cy="649941"/>
      </dsp:txXfrm>
    </dsp:sp>
    <dsp:sp modelId="{B14B9EE5-D10E-4A4B-91C2-08CA56ABC981}">
      <dsp:nvSpPr>
        <dsp:cNvPr id="0" name=""/>
        <dsp:cNvSpPr/>
      </dsp:nvSpPr>
      <dsp:spPr>
        <a:xfrm>
          <a:off x="2932660"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a:t>Betriebssystem-Konzepte</a:t>
          </a:r>
        </a:p>
      </dsp:txBody>
      <dsp:txXfrm>
        <a:off x="3257631" y="0"/>
        <a:ext cx="978298" cy="649941"/>
      </dsp:txXfrm>
    </dsp:sp>
    <dsp:sp modelId="{7F1F916E-36E4-4AF2-A2B6-C6BD03AD17CC}">
      <dsp:nvSpPr>
        <dsp:cNvPr id="0" name=""/>
        <dsp:cNvSpPr/>
      </dsp:nvSpPr>
      <dsp:spPr>
        <a:xfrm>
          <a:off x="4398076"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a:t>Betriebssystem-Strukturen</a:t>
          </a:r>
        </a:p>
      </dsp:txBody>
      <dsp:txXfrm>
        <a:off x="4723047" y="0"/>
        <a:ext cx="978298" cy="649941"/>
      </dsp:txXfrm>
    </dsp:sp>
    <dsp:sp modelId="{5D738C5E-2E27-46C1-9A1D-CE6C7319B7C3}">
      <dsp:nvSpPr>
        <dsp:cNvPr id="0" name=""/>
        <dsp:cNvSpPr/>
      </dsp:nvSpPr>
      <dsp:spPr>
        <a:xfrm>
          <a:off x="5863491"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2004" tIns="10668" rIns="10668" bIns="10668" numCol="1" spcCol="1270" anchor="ctr" anchorCtr="0">
          <a:noAutofit/>
        </a:bodyPr>
        <a:lstStyle/>
        <a:p>
          <a:pPr marL="0" lvl="0" indent="0" algn="ctr" defTabSz="355600">
            <a:lnSpc>
              <a:spcPct val="90000"/>
            </a:lnSpc>
            <a:spcBef>
              <a:spcPct val="0"/>
            </a:spcBef>
            <a:spcAft>
              <a:spcPct val="35000"/>
            </a:spcAft>
            <a:buNone/>
          </a:pPr>
          <a:r>
            <a:rPr lang="de-DE" sz="800" kern="1200"/>
            <a:t>Linux-Grundlagen</a:t>
          </a:r>
        </a:p>
      </dsp:txBody>
      <dsp:txXfrm>
        <a:off x="6188462" y="0"/>
        <a:ext cx="978298" cy="6499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6E1F5-A146-4B2A-B072-B18DEF3C297A}">
      <dsp:nvSpPr>
        <dsp:cNvPr id="0" name=""/>
        <dsp:cNvSpPr/>
      </dsp:nvSpPr>
      <dsp:spPr>
        <a:xfrm>
          <a:off x="1829"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b="0" kern="1200" dirty="0">
              <a:solidFill>
                <a:schemeClr val="tx1"/>
              </a:solidFill>
            </a:rPr>
            <a:t>Was ist ein Betriebssystem?</a:t>
          </a:r>
        </a:p>
      </dsp:txBody>
      <dsp:txXfrm>
        <a:off x="326800" y="0"/>
        <a:ext cx="978298" cy="649941"/>
      </dsp:txXfrm>
    </dsp:sp>
    <dsp:sp modelId="{4BE033EB-5716-4F25-BF3A-06A3FC699342}">
      <dsp:nvSpPr>
        <dsp:cNvPr id="0" name=""/>
        <dsp:cNvSpPr/>
      </dsp:nvSpPr>
      <dsp:spPr>
        <a:xfrm>
          <a:off x="1467245"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dirty="0"/>
            <a:t>Geschichte der Betriebssysteme</a:t>
          </a:r>
        </a:p>
      </dsp:txBody>
      <dsp:txXfrm>
        <a:off x="1792216" y="0"/>
        <a:ext cx="978298" cy="649941"/>
      </dsp:txXfrm>
    </dsp:sp>
    <dsp:sp modelId="{B14B9EE5-D10E-4A4B-91C2-08CA56ABC981}">
      <dsp:nvSpPr>
        <dsp:cNvPr id="0" name=""/>
        <dsp:cNvSpPr/>
      </dsp:nvSpPr>
      <dsp:spPr>
        <a:xfrm>
          <a:off x="2932660" y="0"/>
          <a:ext cx="1628239" cy="649941"/>
        </a:xfrm>
        <a:prstGeom prst="chevron">
          <a:avLst/>
        </a:prstGeom>
        <a:solidFill>
          <a:schemeClr val="accent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b="1" kern="1200" dirty="0">
              <a:solidFill>
                <a:schemeClr val="bg1"/>
              </a:solidFill>
            </a:rPr>
            <a:t>Betriebssystem-Konzepte</a:t>
          </a:r>
        </a:p>
      </dsp:txBody>
      <dsp:txXfrm>
        <a:off x="3257631" y="0"/>
        <a:ext cx="978298" cy="649941"/>
      </dsp:txXfrm>
    </dsp:sp>
    <dsp:sp modelId="{7F1F916E-36E4-4AF2-A2B6-C6BD03AD17CC}">
      <dsp:nvSpPr>
        <dsp:cNvPr id="0" name=""/>
        <dsp:cNvSpPr/>
      </dsp:nvSpPr>
      <dsp:spPr>
        <a:xfrm>
          <a:off x="4398076"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a:t>Betriebssystem-Strukturen</a:t>
          </a:r>
        </a:p>
      </dsp:txBody>
      <dsp:txXfrm>
        <a:off x="4723047" y="0"/>
        <a:ext cx="978298" cy="649941"/>
      </dsp:txXfrm>
    </dsp:sp>
    <dsp:sp modelId="{5D738C5E-2E27-46C1-9A1D-CE6C7319B7C3}">
      <dsp:nvSpPr>
        <dsp:cNvPr id="0" name=""/>
        <dsp:cNvSpPr/>
      </dsp:nvSpPr>
      <dsp:spPr>
        <a:xfrm>
          <a:off x="5863491"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a:t>Linux-Grundlagen</a:t>
          </a:r>
        </a:p>
      </dsp:txBody>
      <dsp:txXfrm>
        <a:off x="6188462" y="0"/>
        <a:ext cx="978298" cy="6499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6E1F5-A146-4B2A-B072-B18DEF3C297A}">
      <dsp:nvSpPr>
        <dsp:cNvPr id="0" name=""/>
        <dsp:cNvSpPr/>
      </dsp:nvSpPr>
      <dsp:spPr>
        <a:xfrm>
          <a:off x="1829"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b="0" kern="1200" dirty="0">
              <a:solidFill>
                <a:schemeClr val="tx1"/>
              </a:solidFill>
            </a:rPr>
            <a:t>Was ist ein Betriebssystem?</a:t>
          </a:r>
        </a:p>
      </dsp:txBody>
      <dsp:txXfrm>
        <a:off x="326800" y="0"/>
        <a:ext cx="978298" cy="649941"/>
      </dsp:txXfrm>
    </dsp:sp>
    <dsp:sp modelId="{4BE033EB-5716-4F25-BF3A-06A3FC699342}">
      <dsp:nvSpPr>
        <dsp:cNvPr id="0" name=""/>
        <dsp:cNvSpPr/>
      </dsp:nvSpPr>
      <dsp:spPr>
        <a:xfrm>
          <a:off x="1467245"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dirty="0"/>
            <a:t>Geschichte der Betriebssysteme</a:t>
          </a:r>
        </a:p>
      </dsp:txBody>
      <dsp:txXfrm>
        <a:off x="1792216" y="0"/>
        <a:ext cx="978298" cy="649941"/>
      </dsp:txXfrm>
    </dsp:sp>
    <dsp:sp modelId="{B14B9EE5-D10E-4A4B-91C2-08CA56ABC981}">
      <dsp:nvSpPr>
        <dsp:cNvPr id="0" name=""/>
        <dsp:cNvSpPr/>
      </dsp:nvSpPr>
      <dsp:spPr>
        <a:xfrm>
          <a:off x="2932660"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a:t>Betriebssystem-Konzepte</a:t>
          </a:r>
        </a:p>
      </dsp:txBody>
      <dsp:txXfrm>
        <a:off x="3257631" y="0"/>
        <a:ext cx="978298" cy="649941"/>
      </dsp:txXfrm>
    </dsp:sp>
    <dsp:sp modelId="{7F1F916E-36E4-4AF2-A2B6-C6BD03AD17CC}">
      <dsp:nvSpPr>
        <dsp:cNvPr id="0" name=""/>
        <dsp:cNvSpPr/>
      </dsp:nvSpPr>
      <dsp:spPr>
        <a:xfrm>
          <a:off x="4398076" y="0"/>
          <a:ext cx="1628239" cy="649941"/>
        </a:xfrm>
        <a:prstGeom prst="chevron">
          <a:avLst/>
        </a:prstGeom>
        <a:solidFill>
          <a:schemeClr val="accent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b="1" kern="1200" dirty="0">
              <a:solidFill>
                <a:schemeClr val="bg1"/>
              </a:solidFill>
            </a:rPr>
            <a:t>Betriebssystem-Strukturen</a:t>
          </a:r>
        </a:p>
      </dsp:txBody>
      <dsp:txXfrm>
        <a:off x="4723047" y="0"/>
        <a:ext cx="978298" cy="649941"/>
      </dsp:txXfrm>
    </dsp:sp>
    <dsp:sp modelId="{5D738C5E-2E27-46C1-9A1D-CE6C7319B7C3}">
      <dsp:nvSpPr>
        <dsp:cNvPr id="0" name=""/>
        <dsp:cNvSpPr/>
      </dsp:nvSpPr>
      <dsp:spPr>
        <a:xfrm>
          <a:off x="5863491"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a:t>Linux-Grundlagen</a:t>
          </a:r>
        </a:p>
      </dsp:txBody>
      <dsp:txXfrm>
        <a:off x="6188462" y="0"/>
        <a:ext cx="978298" cy="6499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6E1F5-A146-4B2A-B072-B18DEF3C297A}">
      <dsp:nvSpPr>
        <dsp:cNvPr id="0" name=""/>
        <dsp:cNvSpPr/>
      </dsp:nvSpPr>
      <dsp:spPr>
        <a:xfrm>
          <a:off x="1829"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b="0" kern="1200" dirty="0">
              <a:solidFill>
                <a:schemeClr val="tx1"/>
              </a:solidFill>
            </a:rPr>
            <a:t>Was ist ein Betriebssystem?</a:t>
          </a:r>
        </a:p>
      </dsp:txBody>
      <dsp:txXfrm>
        <a:off x="326800" y="0"/>
        <a:ext cx="978298" cy="649941"/>
      </dsp:txXfrm>
    </dsp:sp>
    <dsp:sp modelId="{4BE033EB-5716-4F25-BF3A-06A3FC699342}">
      <dsp:nvSpPr>
        <dsp:cNvPr id="0" name=""/>
        <dsp:cNvSpPr/>
      </dsp:nvSpPr>
      <dsp:spPr>
        <a:xfrm>
          <a:off x="1467245"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dirty="0"/>
            <a:t>Geschichte der Betriebssysteme</a:t>
          </a:r>
        </a:p>
      </dsp:txBody>
      <dsp:txXfrm>
        <a:off x="1792216" y="0"/>
        <a:ext cx="978298" cy="649941"/>
      </dsp:txXfrm>
    </dsp:sp>
    <dsp:sp modelId="{B14B9EE5-D10E-4A4B-91C2-08CA56ABC981}">
      <dsp:nvSpPr>
        <dsp:cNvPr id="0" name=""/>
        <dsp:cNvSpPr/>
      </dsp:nvSpPr>
      <dsp:spPr>
        <a:xfrm>
          <a:off x="2932660"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a:t>Betriebssystem-Konzepte</a:t>
          </a:r>
        </a:p>
      </dsp:txBody>
      <dsp:txXfrm>
        <a:off x="3257631" y="0"/>
        <a:ext cx="978298" cy="649941"/>
      </dsp:txXfrm>
    </dsp:sp>
    <dsp:sp modelId="{7F1F916E-36E4-4AF2-A2B6-C6BD03AD17CC}">
      <dsp:nvSpPr>
        <dsp:cNvPr id="0" name=""/>
        <dsp:cNvSpPr/>
      </dsp:nvSpPr>
      <dsp:spPr>
        <a:xfrm>
          <a:off x="4398076" y="0"/>
          <a:ext cx="1628239" cy="649941"/>
        </a:xfrm>
        <a:prstGeom prst="chevron">
          <a:avLst/>
        </a:prstGeom>
        <a:solidFill>
          <a:schemeClr val="tx2">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kern="1200"/>
            <a:t>Betriebssystem-Strukturen</a:t>
          </a:r>
        </a:p>
      </dsp:txBody>
      <dsp:txXfrm>
        <a:off x="4723047" y="0"/>
        <a:ext cx="978298" cy="649941"/>
      </dsp:txXfrm>
    </dsp:sp>
    <dsp:sp modelId="{5D738C5E-2E27-46C1-9A1D-CE6C7319B7C3}">
      <dsp:nvSpPr>
        <dsp:cNvPr id="0" name=""/>
        <dsp:cNvSpPr/>
      </dsp:nvSpPr>
      <dsp:spPr>
        <a:xfrm>
          <a:off x="5863491" y="0"/>
          <a:ext cx="1628239" cy="649941"/>
        </a:xfrm>
        <a:prstGeom prst="chevron">
          <a:avLst/>
        </a:prstGeom>
        <a:solidFill>
          <a:schemeClr val="accent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6005" tIns="12002" rIns="12002" bIns="12002" numCol="1" spcCol="1270" anchor="ctr" anchorCtr="0">
          <a:noAutofit/>
        </a:bodyPr>
        <a:lstStyle/>
        <a:p>
          <a:pPr marL="0" lvl="0" indent="0" algn="ctr" defTabSz="400050">
            <a:lnSpc>
              <a:spcPct val="90000"/>
            </a:lnSpc>
            <a:spcBef>
              <a:spcPct val="0"/>
            </a:spcBef>
            <a:spcAft>
              <a:spcPct val="35000"/>
            </a:spcAft>
            <a:buNone/>
          </a:pPr>
          <a:r>
            <a:rPr lang="de-DE" sz="900" b="1" kern="1200" dirty="0">
              <a:solidFill>
                <a:schemeClr val="bg1"/>
              </a:solidFill>
            </a:rPr>
            <a:t>Linux-Grundlagen</a:t>
          </a:r>
        </a:p>
      </dsp:txBody>
      <dsp:txXfrm>
        <a:off x="6188462" y="0"/>
        <a:ext cx="978298" cy="649941"/>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AAAAAAAAAABIEgAA0wIAABAAAAAmAAAACAAAAD+PAAAAAAAAMAAAABQAAAAAAAAAAAD//wAAAQAAAP//AAABAA=="/>
              </a:ext>
            </a:extLst>
          </p:cNvSpPr>
          <p:nvPr>
            <p:ph type="hdr" sz="quarter"/>
          </p:nvPr>
        </p:nvSpPr>
        <p:spPr>
          <a:xfrm>
            <a:off x="0" y="0"/>
            <a:ext cx="2971800" cy="459105"/>
          </a:xfrm>
          <a:prstGeom prst="rect">
            <a:avLst/>
          </a:prstGeom>
        </p:spPr>
        <p:txBody>
          <a:bodyPr vert="horz" wrap="square" lIns="91440" tIns="45720" rIns="91440" bIns="45720" numCol="1" spcCol="215900" anchor="t">
            <a:prstTxWarp prst="textNoShape">
              <a:avLst/>
            </a:prstTxWarp>
          </a:bodyPr>
          <a:lstStyle>
            <a:lvl1pPr algn="l">
              <a:defRPr lang="de-de" sz="12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p>
        </p:txBody>
      </p:sp>
      <p:sp>
        <p:nvSpPr>
          <p:cNvPr id="3" name="Datum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5hcAAAAAAAAuKgAA0wIAABAAAAAmAAAACAAAAD+PAAAAAAAAMAAAABQAAAAAAAAAAAD//wAAAQAAAP//AAABAA=="/>
              </a:ext>
            </a:extLst>
          </p:cNvSpPr>
          <p:nvPr>
            <p:ph type="dt" idx="1"/>
          </p:nvPr>
        </p:nvSpPr>
        <p:spPr>
          <a:xfrm>
            <a:off x="3884930" y="0"/>
            <a:ext cx="2971800" cy="459105"/>
          </a:xfrm>
          <a:prstGeom prst="rect">
            <a:avLst/>
          </a:prstGeom>
        </p:spPr>
        <p:txBody>
          <a:bodyPr vert="horz" wrap="square" lIns="91440" tIns="45720" rIns="91440" bIns="45720" numCol="1" spcCol="215900" anchor="t">
            <a:prstTxWarp prst="textNoShape">
              <a:avLst/>
            </a:prstTxWarp>
          </a:bodyPr>
          <a:lstStyle>
            <a:lvl1pPr algn="r">
              <a:defRPr lang="de-de" sz="12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fld id="{191AD78F-C1F4-4F21-BAA2-377499EC4C62}" type="datetime1">
              <a:t>13.01.2022</a:t>
            </a:fld>
          </a:p>
        </p:txBody>
      </p:sp>
      <p:sp>
        <p:nvSpPr>
          <p:cNvPr id="4" name="Folienbildplatzhalter 3"/>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L8PAAD/HwAAMAAAABQAAAAAAAAAAAD//wAAAQAAAP//AAABAA=="/>
              </a:ext>
            </a:extLst>
          </p:cNvSpPr>
          <p:nvPr>
            <p:ph type="sldImg" idx="2"/>
          </p:nvPr>
        </p:nvSpPr>
        <p:spPr>
          <a:xfrm>
            <a:off x="685800" y="1143000"/>
            <a:ext cx="5486400" cy="3086100"/>
          </a:xfrm>
          <a:prstGeom prst="rect">
            <a:avLst/>
          </a:prstGeom>
          <a:noFill/>
          <a:ln w="12700" cap="flat" cmpd="sng" algn="ctr">
            <a:solidFill>
              <a:srgbClr val="000000"/>
            </a:solidFill>
            <a:prstDash val="solid"/>
            <a:headEnd type="none"/>
            <a:tailEnd type="none"/>
          </a:ln>
        </p:spPr>
        <p:txBody>
          <a:bodyPr vert="horz" wrap="square" lIns="91440" tIns="45720" rIns="91440" bIns="45720" numCol="1" spcCol="215900" anchor="ctr">
            <a:prstTxWarp prst="textNoShape">
              <a:avLst/>
            </a:prstTxWarp>
          </a:bodyPr>
          <a:lstStyle/>
          <a:p>
            <a:pPr>
              <a:defRPr lang="de-de"/>
            </a:pPr>
          </a:p>
        </p:txBody>
      </p:sp>
      <p:sp>
        <p:nvSpPr>
          <p:cNvPr id="5" name="Notizenplatzhalter 4"/>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OAQAABIbAAD4JQAAODEAABAAAAAmAAAACAAAAD8PAAD/HwAAMAAAABQAAAAAAAAAAAD//wAAAQAAAP//AAABAA=="/>
              </a:ext>
            </a:extLst>
          </p:cNvSpPr>
          <p:nvPr>
            <p:ph type="body" idx="3"/>
          </p:nvPr>
        </p:nvSpPr>
        <p:spPr>
          <a:xfrm>
            <a:off x="685800" y="4400550"/>
            <a:ext cx="5486400" cy="3600450"/>
          </a:xfrm>
          <a:prstGeom prst="rect">
            <a:avLst/>
          </a:prstGeom>
          <a:noFill/>
          <a:ln>
            <a:noFill/>
          </a:ln>
        </p:spPr>
        <p:txBody>
          <a:bodyPr vert="horz" wrap="square" lIns="91440" tIns="45720" rIns="91440" bIns="45720" numCol="1" spcCol="215900" anchor="t">
            <a:prstTxWarp prst="textNoShape">
              <a:avLst/>
            </a:prstTxWarp>
          </a:bodyPr>
          <a:lstStyle/>
          <a:p>
            <a:pPr>
              <a:defRPr lang="de-de"/>
            </a:pPr>
            <a:r>
              <a:t>Mastertextformat bearbeiten</a:t>
            </a:r>
          </a:p>
          <a:p>
            <a:pPr lvl="1">
              <a:defRPr lang="de-de"/>
            </a:pPr>
            <a:r>
              <a:t>Zweite Ebene</a:t>
            </a:r>
          </a:p>
          <a:p>
            <a:pPr lvl="2">
              <a:defRPr lang="de-de"/>
            </a:pPr>
            <a:r>
              <a:t>Dritte Ebene</a:t>
            </a:r>
          </a:p>
          <a:p>
            <a:pPr lvl="3">
              <a:defRPr lang="de-de"/>
            </a:pPr>
            <a:r>
              <a:t>Vierte Ebene</a:t>
            </a:r>
          </a:p>
          <a:p>
            <a:pPr lvl="4">
              <a:defRPr lang="de-de"/>
            </a:pPr>
            <a:r>
              <a:t>Fünfte Ebene</a:t>
            </a:r>
          </a:p>
        </p:txBody>
      </p:sp>
      <p:sp>
        <p:nvSpPr>
          <p:cNvPr id="6" name="Fußzeilenplatzhalter 5"/>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AAAAAG41AABIEgAAQDgAABAAAAAmAAAACAAAAL+PAAD/HwAAMAAAABQAAAAAAAAAAAD//wAAAQAAAP//AAABAA=="/>
              </a:ext>
            </a:extLst>
          </p:cNvSpPr>
          <p:nvPr>
            <p:ph type="ftr" sz="quarter" idx="4"/>
          </p:nvPr>
        </p:nvSpPr>
        <p:spPr>
          <a:xfrm>
            <a:off x="0" y="8685530"/>
            <a:ext cx="2971800" cy="458470"/>
          </a:xfrm>
          <a:prstGeom prst="rect">
            <a:avLst/>
          </a:prstGeom>
          <a:noFill/>
          <a:ln>
            <a:noFill/>
          </a:ln>
        </p:spPr>
        <p:txBody>
          <a:bodyPr vert="horz" wrap="square" lIns="91440" tIns="45720" rIns="91440" bIns="45720" numCol="1" spcCol="215900" anchor="b">
            <a:prstTxWarp prst="textNoShape">
              <a:avLst/>
            </a:prstTxWarp>
          </a:bodyPr>
          <a:lstStyle>
            <a:lvl1pPr algn="l">
              <a:defRPr lang="de-de" sz="12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p>
        </p:txBody>
      </p:sp>
      <p:sp>
        <p:nvSpPr>
          <p:cNvPr id="7" name="Foliennummernplatzhalter 6"/>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5hcAAG41AAAuKgAAQDgAABAAAAAmAAAACAAAAL+PAAD/HwAAMAAAABQAAAAAAAAAAAD//wAAAQAAAP//AAABAA=="/>
              </a:ext>
            </a:extLst>
          </p:cNvSpPr>
          <p:nvPr>
            <p:ph type="sldNum" sz="quarter" idx="5"/>
          </p:nvPr>
        </p:nvSpPr>
        <p:spPr>
          <a:xfrm>
            <a:off x="3884930" y="8685530"/>
            <a:ext cx="2971800" cy="458470"/>
          </a:xfrm>
          <a:prstGeom prst="rect">
            <a:avLst/>
          </a:prstGeom>
          <a:noFill/>
          <a:ln>
            <a:noFill/>
          </a:ln>
        </p:spPr>
        <p:txBody>
          <a:bodyPr vert="horz" wrap="square" lIns="91440" tIns="45720" rIns="91440" bIns="45720" numCol="1" spcCol="215900" anchor="b">
            <a:prstTxWarp prst="textNoShape">
              <a:avLst/>
            </a:prstTxWarp>
          </a:bodyPr>
          <a:lstStyle>
            <a:lvl1pPr algn="r">
              <a:defRPr lang="de-de" sz="12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fld id="{15244593-DDF8-71B3-B69C-2BE60BD2407E}" type="slidenum">
              <a:t>‹Nr.›</a:t>
            </a:fld>
          </a:p>
        </p:txBody>
      </p:sp>
    </p:spTree>
  </p:cSld>
  <p:clrMap bg1="lt1" tx1="dk1" bg2="lt2" tx2="dk2" accent1="accent1" accent2="accent2" accent3="accent3" accent4="accent4" accent5="accent5" accent6="accent6" hlink="hlink" folHlink="folHlink"/>
  <p:hf hdr="0" ftr="0"/>
  <p:notesStyle>
    <a:lvl1pPr marL="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1pPr>
    <a:lvl2pPr marL="4572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2pPr>
    <a:lvl3pPr marL="9144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3pPr>
    <a:lvl4pPr marL="13716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4pPr>
    <a:lvl5pPr marL="18288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5pPr>
    <a:lvl6pPr marL="22860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6pPr>
    <a:lvl7pPr marL="27432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7pPr>
    <a:lvl8pPr marL="32004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8pPr>
    <a:lvl9pPr marL="3657600" marR="0" indent="0" algn="l" defTabSz="914400">
      <a:lnSpc>
        <a:spcPct val="100000"/>
      </a:lnSpc>
      <a:spcBef>
        <a:spcPts val="0"/>
      </a:spcBef>
      <a:spcAft>
        <a:spcPts val="0"/>
      </a:spcAft>
      <a:buNone/>
      <a:tabLst/>
      <a:defRPr lang="de-de" sz="1200" b="0" i="0" u="none" strike="noStrike" kern="1" cap="none" spc="0" baseline="0">
        <a:solidFill>
          <a:schemeClr val="tx1"/>
        </a:solidFill>
        <a:effectLst/>
        <a:latin typeface="Calibri" pitchFamily="2" charset="0"/>
        <a:ea typeface="Calibri" pitchFamily="2" charset="0"/>
        <a:cs typeface="Calibri" pitchFamily="2" charset="0"/>
      </a:defRPr>
    </a:lvl9pPr>
  </p:notesStyle>
</p:notesMaster>
</file>

<file path=ppt/notesSlides/_rels/notesSlide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 Id="rId3" Type="http://schemas.openxmlformats.org/officeDocument/2006/relationships/hyperlink" Target="https://de.wikipedia.org/wiki/Gleitkommazahl" TargetMode="External"/><Relationship Id="rId4" Type="http://schemas.openxmlformats.org/officeDocument/2006/relationships/hyperlink" Target="https://de.wikipedia.org/wiki/Eingabeger&#228;t" TargetMode="External"/><Relationship Id="rId5" Type="http://schemas.openxmlformats.org/officeDocument/2006/relationships/hyperlink" Target="https://de.wikipedia.org/wiki/Ausgabeger&#228;t" TargetMode="External"/><Relationship Id="rId6" Type="http://schemas.openxmlformats.org/officeDocument/2006/relationships/hyperlink" Target="https://de.wikipedia.org/wiki/Benutzerschnittstelle" TargetMode="External"/><Relationship Id="rId7" Type="http://schemas.openxmlformats.org/officeDocument/2006/relationships/hyperlink" Target="https://de.wikipedia.org/wiki/Mikroprogramm" TargetMode="External"/><Relationship Id="rId8" Type="http://schemas.openxmlformats.org/officeDocument/2006/relationships/hyperlink" Target="https://de.wikipedia.org/wiki/Pipeline_(Prozessor)" TargetMode="External"/><Relationship Id="rId9" Type="http://schemas.openxmlformats.org/officeDocument/2006/relationships/hyperlink" Target="https://de.wikipedia.org/wiki/Hauptprozessor" TargetMode="External"/><Relationship Id="rId10" Type="http://schemas.openxmlformats.org/officeDocument/2006/relationships/hyperlink" Target="https://de.wikipedia.org/wiki/Zuse_Z3#cite_note-Arbeitsspeicher_Z3-6" TargetMode="External"/><Relationship Id="rId11" Type="http://schemas.openxmlformats.org/officeDocument/2006/relationships/hyperlink" Target="https://de.wikipedia.org/wiki/Maschinenbefehl" TargetMode="External"/><Relationship Id="rId12" Type="http://schemas.openxmlformats.org/officeDocument/2006/relationships/hyperlink" Target="https://de.wikipedia.org/wiki/Zuse_Z3#cite_note-7" TargetMode="External"/></Relationships>
</file>

<file path=ppt/notesSlides/_rels/notesSlide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 Id="rId3" Type="http://schemas.openxmlformats.org/officeDocument/2006/relationships/hyperlink" Target="https://de.wikipedia.org/wiki/Betriebssystem" TargetMode="External"/><Relationship Id="rId4" Type="http://schemas.openxmlformats.org/officeDocument/2006/relationships/hyperlink" Target="https://de.wikipedia.org/wiki/Gro&#223;rechner" TargetMode="External"/></Relationships>
</file>

<file path=ppt/notesSlides/_rels/notesSlide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 Id="rId3" Type="http://schemas.openxmlformats.org/officeDocument/2006/relationships/hyperlink" Target="https://de.wikipedia.org/wiki/Englische_Sprache" TargetMode="External"/></Relationships>
</file>

<file path=ppt/notesSlides/_rels/notesSlide1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7.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8.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9.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0.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1.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2.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3.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4.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25.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6.xml.rels><?xml version="1.0" encoding="UTF-8" standalone="yes" ?>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 Id="rId3" Type="http://schemas.openxmlformats.org/officeDocument/2006/relationships/hyperlink" Target="https://emil.haw-hamburg.de/mod/quiz/view.php?id=3499004" TargetMode="External"/></Relationships>
</file>

<file path=ppt/notesSlides/notesSlide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EYS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E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marL="0" marR="0" indent="0" algn="l" defTabSz="914400">
              <a:lnSpc>
                <a:spcPct val="100000"/>
              </a:lnSpc>
              <a:spcBef>
                <a:spcPts val="0"/>
              </a:spcBef>
              <a:spcAft>
                <a:spcPts val="0"/>
              </a:spcAft>
              <a:buNone/>
              <a:tabLst/>
              <a:defRPr lang="de-de"/>
            </a:pPr>
            <a:r>
              <a:t>https://www.youtube.com/watch?v=7QWosNm5xV8</a:t>
            </a:r>
          </a:p>
          <a:p>
            <a:pP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cAb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71634C15-5B9C-36BA-D2DB-ADEF029524F8}" type="slidenum">
              <a:t>4</a:t>
            </a:fld>
          </a:p>
        </p:txBody>
      </p:sp>
    </p:spTree>
  </p:cSld>
  <p:clrMapOvr>
    <a:masterClrMapping/>
  </p:clrMapOvr>
</p:notes>
</file>

<file path=ppt/notesSlides/notesSlide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DBd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5C6CFE81-CFB1-3908-FFD4-395DB09A096C}" type="slidenum">
              <a:t>5</a:t>
            </a:fld>
          </a:p>
        </p:txBody>
      </p:sp>
    </p:spTree>
  </p:cSld>
  <p:clrMapOvr>
    <a:masterClrMapping/>
  </p:clrMapOvr>
</p:notes>
</file>

<file path=ppt/notesSlides/notesSlide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3A6B1187-C9D7-3EE7-99D3-3FB25F9D6F6A}" type="slidenum">
              <a:t>8</a:t>
            </a:fld>
          </a:p>
        </p:txBody>
      </p:sp>
    </p:spTree>
  </p:cSld>
  <p:clrMapOvr>
    <a:masterClrMapping/>
  </p:clrMapOvr>
</p:notes>
</file>

<file path=ppt/notesSlides/notesSlide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G1vYG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rPr lang="en-us" b="1" cap="none"/>
              <a:t>Electronic Numerical Integrator and Computer (ENIAC) (1942-1946)</a:t>
            </a:r>
            <a:endParaRPr lang="en-us" b="1" cap="none"/>
          </a:p>
          <a:p>
            <a:pPr>
              <a:defRPr lang="de-de"/>
            </a:pPr>
            <a:r>
              <a:t>Ähnlich dem Atanasoff-Berry-Computer (1938–1942) und dem britischen Colossus (1943), einem kryptographischen Spezialrechner, benutzte der ENIAC Elektronenröhren zur Repräsentation von Zahlen und elektrische Pulse für deren Übertragung. Dies bewirkte eine deutlich höhere Rechenleistung als die von Konrad Zuses Z3 (1941), der zwar eine modernere Architektur aufwies, aber noch auf elektromechanischen Relais basierte. Wie der ASCC (erbaut zwischen 1939 und 1944, später als „Mark I“ bekannt) verwendete der ENIAC ein Dezimalsystem zur Darstellung von Zahlen.</a:t>
            </a:r>
          </a:p>
          <a:p>
            <a:pPr>
              <a:defRPr lang="de-de"/>
            </a:pPr>
          </a:p>
          <a:p>
            <a:pPr>
              <a:defRPr lang="de-de"/>
            </a:pPr>
            <a:r>
              <a:t>Der ENIAC bestand aus 40 parallel arbeitenden Komponenten, von denen jede 60 cm breit, 270 cm hoch und 70 cm tief war. Die komplette Anlage war in U-Form aufgebaut, beanspruchte eine Fläche von 10 m × 17 m und wog 27 Tonnen. Er bestand aus 17.468 Elektronenröhren, 7.200 Dioden, 1.500 Relais, 70.000 Widerständen und 10.000 Kondensatoren. Die Leistungsaufnahme setzte sich zusammen aus 80 kW für die Heizung, 40 kW für die Röhrenströme und 20 kW für die Lüfter; die Anoden- und Schirmgitterleistung war auf 25 % des Maximalwerts beschränkt.[3] Der Bau des ENIAC kostete 468.000 US-$ – ein Betrag, der nur aufgrund des hohen Bedarfs an Rechenleistung seitens der US-Armee zur Verfügung stand (entspricht einem heutigen Wert von ungefähr 7.330.000 US-$).[4] Im Vergleich zu seinen Vorgängern beeindruckt der ENIAC schon durch seine Größe.</a:t>
            </a:r>
          </a:p>
          <a:p>
            <a:pPr>
              <a:defRPr lang="de-de"/>
            </a:pPr>
          </a:p>
          <a:p>
            <a:pPr>
              <a:defRPr lang="de-de"/>
            </a:pPr>
            <a:r>
              <a:t>Ein großes Problem bei der Entwicklung des ENIAC war die Fehleranfälligkeit der Elektronenröhren. Wenn nur eine der 17.468 Röhren ausfiel, rechnete die gesamte Maschine fehlerhaft. Um die Kosten dieser unvermeidlichen Ausfälle gering zu halten, wurden in den ENIAC eigens Diagnoseprogramme eingebaut, die das Auffinden einer auszutauschenden Röhre erleichterten. Eine Gegenmaßnahme bestand darin, stärkere Röhren einzubauen, als man eigentlich gebraucht hätte, und diese nur mit etwa 25 % ihrer Nennleistung zu betreiben. Außerdem wurde bemerkt, dass mehr Röhren beim Ein- und Ausschalten kaputt gingen als während des laufenden Betriebs. Als Konsequenz ging man dazu über, den ENIAC einfach nicht mehr auszuschalten. Die Ausfallzeit konnte so auf wenige Stunden je Woche reduziert werden. </a:t>
            </a:r>
            <a:endParaRPr lang="en-us" cap="none"/>
          </a:p>
          <a:p>
            <a:pPr>
              <a:defRPr lang="de-de"/>
            </a:pPr>
            <a:endParaRPr lang="en-us" cap="none"/>
          </a:p>
          <a:p>
            <a:pPr>
              <a:defRPr lang="de-de"/>
            </a:pPr>
            <a:r>
              <a:rPr lang="en-us" b="1" cap="none"/>
              <a:t>Zuse</a:t>
            </a:r>
            <a:r>
              <a:rPr lang="en-us" b="1" cap="none"/>
              <a:t> Z3 (1941)</a:t>
            </a:r>
            <a:endParaRPr lang="en-us" b="1" cap="none"/>
          </a:p>
          <a:p>
            <a:pPr>
              <a:defRPr lang="de-de"/>
            </a:pPr>
            <a:r>
              <a:t>Neben der Tatsache, dass sie der erste voll funktionsfähige programmierbare Digitalrechner war, enthielt die Z3 sehr viele Merkmale moderner Rechner: </a:t>
            </a:r>
          </a:p>
          <a:p>
            <a:pPr>
              <a:buFont typeface="Arial" pitchFamily="2" charset="0"/>
              <a:buChar char="•"/>
              <a:defRPr lang="de-de"/>
            </a:pPr>
            <a:r>
              <a:t>Verwendung des binären Zahlensystems</a:t>
            </a:r>
          </a:p>
          <a:p>
            <a:pPr>
              <a:buFont typeface="Arial" pitchFamily="2" charset="0"/>
              <a:buChar char="•"/>
              <a:defRPr lang="de-de"/>
            </a:pPr>
            <a:r>
              <a:rPr lang="de-de" cap="none">
                <a:hlinkClick r:id="rId3"/>
              </a:rPr>
              <a:t>Gleitkommazahlenberechnung</a:t>
            </a:r>
          </a:p>
          <a:p>
            <a:pPr>
              <a:buFont typeface="Arial" pitchFamily="2" charset="0"/>
              <a:buChar char="•"/>
              <a:defRPr lang="de-de"/>
            </a:pPr>
            <a:r>
              <a:rPr lang="de-de" cap="none">
                <a:hlinkClick r:id="rId4"/>
              </a:rPr>
              <a:t>Ein-</a:t>
            </a:r>
            <a:r>
              <a:t> und </a:t>
            </a:r>
            <a:r>
              <a:rPr lang="de-de" cap="none">
                <a:hlinkClick r:id="rId5"/>
              </a:rPr>
              <a:t>Ausgabegeräte</a:t>
            </a:r>
          </a:p>
          <a:p>
            <a:pPr>
              <a:buFont typeface="Arial" pitchFamily="2" charset="0"/>
              <a:buChar char="•"/>
              <a:defRPr lang="de-de"/>
            </a:pPr>
            <a:r>
              <a:t>Möglichkeit der </a:t>
            </a:r>
            <a:r>
              <a:rPr lang="de-de" cap="none">
                <a:hlinkClick r:id="rId6"/>
              </a:rPr>
              <a:t>Benutzerinteraktion</a:t>
            </a:r>
            <a:r>
              <a:t> während des Rechenvorgangs</a:t>
            </a:r>
          </a:p>
          <a:p>
            <a:pPr>
              <a:buFont typeface="Arial" pitchFamily="2" charset="0"/>
              <a:buChar char="•"/>
              <a:defRPr lang="de-de"/>
            </a:pPr>
            <a:r>
              <a:rPr lang="de-de" cap="none">
                <a:hlinkClick r:id="rId7"/>
              </a:rPr>
              <a:t>Mikroprogramme</a:t>
            </a:r>
          </a:p>
          <a:p>
            <a:pPr>
              <a:buFont typeface="Arial" pitchFamily="2" charset="0"/>
              <a:buChar char="•"/>
              <a:defRPr lang="de-de"/>
            </a:pPr>
            <a:r>
              <a:rPr lang="de-de" cap="none">
                <a:hlinkClick r:id="rId8"/>
              </a:rPr>
              <a:t>Pipelining</a:t>
            </a:r>
            <a:r>
              <a:t> von Instruktionsfolgen</a:t>
            </a:r>
          </a:p>
          <a:p>
            <a:pPr>
              <a:buFont typeface="Arial" pitchFamily="2" charset="0"/>
              <a:buChar char="•"/>
              <a:defRPr lang="de-de"/>
            </a:pPr>
            <a:r>
              <a:t>Numerische Sonderwerte</a:t>
            </a:r>
          </a:p>
          <a:p>
            <a:pPr>
              <a:buFont typeface="Arial" pitchFamily="2" charset="0"/>
              <a:buChar char="•"/>
              <a:defRPr lang="de-de"/>
            </a:pPr>
            <a:r>
              <a:t>Parallele Ausführung von Operationen so weit wie möglich</a:t>
            </a:r>
          </a:p>
          <a:p>
            <a:pPr>
              <a:defRPr lang="de-de"/>
            </a:pPr>
          </a:p>
          <a:p>
            <a:pPr>
              <a:defRPr lang="de-de"/>
            </a:pPr>
            <a:r>
              <a:t>Die Z3 ist eine getaktete Maschine. Die Taktung wird von einem Elektromotor übernommen, der eine Taktwalze antreibt. Diese ist eine Trommel, die sich ca. 5,3 Mal pro Sekunde dreht und während einer Drehung die Steuerung der einzelnen Relaisgruppen übernimmt. Die Drehgeschwindigkeit der Trommel entspricht dabei dem Verarbeitungstakt moderner </a:t>
            </a:r>
            <a:r>
              <a:rPr lang="de-de" cap="none">
                <a:hlinkClick r:id="rId9"/>
              </a:rPr>
              <a:t>Hauptprozessoren</a:t>
            </a:r>
            <a:r>
              <a:t>, womit bei diesem Rechner eine Geschwindigkeit von 5,3 Hz gegeben ist. Der Arbeitsspeicher der Z3 umfasst 200 Byte.</a:t>
            </a:r>
            <a:r>
              <a:rPr lang="de-de" cap="none" baseline="30000">
                <a:hlinkClick r:id="rId10"/>
              </a:rPr>
              <a:t>[6]</a:t>
            </a:r>
            <a:r>
              <a:t> Die Z3 verfügt über folgende </a:t>
            </a:r>
            <a:r>
              <a:rPr lang="de-de" cap="none">
                <a:hlinkClick r:id="rId11"/>
              </a:rPr>
              <a:t>Maschinenbefehle</a:t>
            </a:r>
            <a:r>
              <a:t>:</a:t>
            </a:r>
            <a:r>
              <a:rPr lang="de-de" cap="none" baseline="30000">
                <a:hlinkClick r:id="rId12"/>
              </a:rPr>
              <a:t>[</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591B027C-32B4-4EF4-FAA3-C4A14CED0C91}" type="slidenum">
              <a:t>11</a:t>
            </a:fld>
          </a:p>
        </p:txBody>
      </p:sp>
    </p:spTree>
  </p:cSld>
  <p:clrMapOvr>
    <a:masterClrMapping/>
  </p:clrMapOvr>
</p:notes>
</file>

<file path=ppt/notesSlides/notesSlide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marL="171450" indent="-171450">
              <a:buFont typeface="Arial" pitchFamily="2" charset="0"/>
              <a:buChar char="•"/>
              <a:defRPr lang="de-de"/>
            </a:pPr>
            <a:r>
              <a:t>Einführung des Transistors</a:t>
            </a:r>
          </a:p>
          <a:p>
            <a:pPr marL="171450" indent="-171450">
              <a:buFont typeface="Arial" pitchFamily="2" charset="0"/>
              <a:buChar char="•"/>
              <a:defRPr lang="de-de"/>
            </a:pPr>
            <a:r>
              <a:t>Rechner wurden zuverlässig, Serienfertigung</a:t>
            </a:r>
          </a:p>
          <a:p>
            <a:pPr marL="171450" indent="-171450">
              <a:buFont typeface="Arial" pitchFamily="2" charset="0"/>
              <a:buChar char="•"/>
              <a:defRPr lang="de-de"/>
            </a:pPr>
            <a:r>
              <a:t>Personal: Entwickler, Hersteller, Operatoren, Programmierer und Wartungspersonal</a:t>
            </a:r>
          </a:p>
          <a:p>
            <a:pPr marL="171450" indent="-171450">
              <a:buFont typeface="Arial" pitchFamily="2" charset="0"/>
              <a:buChar char="•"/>
              <a:defRPr lang="de-de"/>
            </a:pPr>
            <a:r>
              <a:t>Großrechner</a:t>
            </a:r>
          </a:p>
          <a:p>
            <a:pPr marL="171450" indent="-171450">
              <a:buFont typeface="Arial" pitchFamily="2" charset="0"/>
              <a:buChar char="•"/>
              <a:defRPr lang="de-de"/>
            </a:pPr>
            <a:r>
              <a:t>Programmierung auf Papier (Assembler/MS oder FORTRAN), Stanzen von Lochkarten</a:t>
            </a:r>
          </a:p>
          <a:p>
            <a:pPr marL="171450" indent="-171450">
              <a:buFont typeface="Arial" pitchFamily="2" charset="0"/>
              <a:buChar char="•"/>
              <a:defRPr lang="de-de"/>
            </a:pPr>
            <a:r>
              <a:t>FORTRAN-Kompiler musste auch vorher eingelesen werden</a:t>
            </a:r>
          </a:p>
          <a:p>
            <a:pPr marL="171450" indent="-171450">
              <a:buFont typeface="Arial" pitchFamily="2" charset="0"/>
              <a:buChar char="•"/>
              <a:defRPr lang="de-de"/>
            </a:pPr>
            <a:r>
              <a:t>Stapelverarbeitung mit Vorrechner (Einlesen von Stapeln von Lochkarten auf Magnetband)</a:t>
            </a:r>
          </a:p>
          <a:p>
            <a:pPr marL="171450" indent="-171450">
              <a:buFont typeface="Arial" pitchFamily="2" charset="0"/>
              <a:buChar char="•"/>
              <a:defRPr lang="de-de"/>
            </a:pPr>
            <a:r>
              <a:t>Operator liest Programm für die Stapelverarbeitung ein, Vorfahre eines Betriebssystems</a:t>
            </a:r>
          </a:p>
          <a:p>
            <a:pPr marL="171450" indent="-171450">
              <a:buFont typeface="Arial" pitchFamily="2" charset="0"/>
              <a:buChar char="•"/>
              <a:defRPr lang="de-de"/>
            </a:pPr>
            <a:r>
              <a:t>Kontrollkarten $JOB, $RUN etc. frühe Vorläufer von Shells und Kommandozeileninterpretern</a:t>
            </a:r>
          </a:p>
          <a:p>
            <a:pPr marL="171450" indent="-171450">
              <a:buFont typeface="Arial" pitchFamily="2" charset="0"/>
              <a:buChar char="•"/>
              <a:defRPr lang="de-de"/>
            </a:pPr>
            <a:r>
              <a:t>FMS = Fortran Monitor System (frühes Betriebssystem)</a:t>
            </a:r>
          </a:p>
          <a:p>
            <a:pPr marL="171450" indent="-171450">
              <a:buFont typeface="Arial" pitchFamily="2" charset="0"/>
              <a:buChar char="•"/>
              <a:defRPr lang="de-de"/>
            </a:pPr>
            <a:r>
              <a:t>IBSYS frühes BS von IBM</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07C7EE80-CEEA-9218-A47F-384DA031526D}" type="slidenum">
              <a:t>12</a:t>
            </a:fld>
          </a:p>
        </p:txBody>
      </p:sp>
    </p:spTree>
  </p:cSld>
  <p:clrMapOvr>
    <a:masterClrMapping/>
  </p:clrMapOvr>
</p:notes>
</file>

<file path=ppt/notesSlides/notesSlide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G1ub3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marL="171450" indent="-171450">
              <a:buFont typeface="Arial" pitchFamily="2" charset="0"/>
              <a:buChar char="•"/>
              <a:defRPr lang="de-de"/>
            </a:pPr>
            <a:r>
              <a:t>Parallele Jobs: einer wartet auf Eingabe, etc.</a:t>
            </a:r>
          </a:p>
          <a:p>
            <a:pPr marL="171450" indent="-171450">
              <a:buFont typeface="Arial" pitchFamily="2" charset="0"/>
              <a:buChar char="•"/>
              <a:defRPr lang="de-de"/>
            </a:pPr>
            <a:r>
              <a:t>Wie kriegt man das auf einem System hin? </a:t>
            </a:r>
            <a:r>
              <a:rPr lang="de-de" cap="none">
                <a:latin typeface="Wingdings" pitchFamily="0" charset="0"/>
                <a:ea typeface="Calibri" pitchFamily="2" charset="0"/>
                <a:cs typeface="Calibri" pitchFamily="2" charset="0"/>
              </a:rPr>
              <a:t></a:t>
            </a:r>
            <a:r>
              <a:t> Speicher partitionieren (aufteilen)</a:t>
            </a:r>
          </a:p>
          <a:p>
            <a:pPr marL="171450" indent="-171450">
              <a:buFont typeface="Arial" pitchFamily="2" charset="0"/>
              <a:buChar char="•"/>
              <a:defRPr lang="de-de"/>
            </a:pPr>
          </a:p>
          <a:p>
            <a:pPr marL="171450" indent="-171450">
              <a:buFont typeface="Arial" pitchFamily="2" charset="0"/>
              <a:buChar char="•"/>
              <a:defRPr lang="de-de"/>
            </a:pPr>
            <a:r>
              <a:t>IBM System/360 Serie als der Versuch Großrechner und kommerzielle Kleinrechner zu verbinden </a:t>
            </a:r>
            <a:r>
              <a:rPr lang="de-de" cap="none">
                <a:latin typeface="Wingdings" pitchFamily="0" charset="0"/>
                <a:ea typeface="Calibri" pitchFamily="2" charset="0"/>
                <a:cs typeface="Calibri" pitchFamily="2" charset="0"/>
              </a:rPr>
              <a:t></a:t>
            </a:r>
            <a:r>
              <a:t> gleiche Softwareplattform (OS/360)</a:t>
            </a:r>
          </a:p>
          <a:p>
            <a:pPr marL="171450" indent="-171450">
              <a:buFont typeface="Arial" pitchFamily="2" charset="0"/>
              <a:buChar char="•"/>
              <a:defRPr lang="de-de"/>
            </a:pPr>
            <a:r>
              <a:t>System/30-Reihe war die erste bedeutende Computergeneration die ICs (integrierte Schaltkreise verwendete) </a:t>
            </a:r>
            <a:r>
              <a:rPr lang="de-de" cap="none">
                <a:latin typeface="Wingdings" pitchFamily="0" charset="0"/>
                <a:ea typeface="Calibri" pitchFamily="2" charset="0"/>
                <a:cs typeface="Calibri" pitchFamily="2" charset="0"/>
              </a:rPr>
              <a:t></a:t>
            </a:r>
            <a:r>
              <a:t> Preisgünstig und leistungsfähig</a:t>
            </a:r>
          </a:p>
          <a:p>
            <a:pPr marL="171450" indent="-171450">
              <a:buFont typeface="Arial" pitchFamily="2" charset="0"/>
              <a:buChar char="•"/>
              <a:defRPr lang="de-de"/>
            </a:pPr>
          </a:p>
          <a:p>
            <a:pPr marL="171450" indent="-171450">
              <a:buFont typeface="Arial" pitchFamily="2" charset="0"/>
              <a:buChar char="•"/>
              <a:defRPr lang="de-de"/>
            </a:pPr>
            <a:r>
              <a:t>MIT Compatible Time-Sharing System</a:t>
            </a:r>
          </a:p>
          <a:p>
            <a:pPr marL="171450" indent="-171450">
              <a:buFont typeface="Arial" pitchFamily="2" charset="0"/>
              <a:buChar char="•"/>
              <a:defRPr lang="de-de"/>
            </a:pPr>
            <a:r>
              <a:rPr lang="de-de" b="1" cap="none"/>
              <a:t>Multics</a:t>
            </a:r>
            <a:r>
              <a:t> (</a:t>
            </a:r>
            <a:r>
              <a:rPr lang="de-de" b="1" i="1" cap="none"/>
              <a:t>Mult</a:t>
            </a:r>
            <a:r>
              <a:rPr lang="de-de" i="1" cap="none"/>
              <a:t>iplexed</a:t>
            </a:r>
            <a:r>
              <a:rPr lang="de-de" i="1" cap="none"/>
              <a:t> </a:t>
            </a:r>
            <a:r>
              <a:rPr lang="de-de" b="1" i="1" cap="none"/>
              <a:t>I</a:t>
            </a:r>
            <a:r>
              <a:rPr lang="de-de" i="1" cap="none"/>
              <a:t>nformation and </a:t>
            </a:r>
            <a:r>
              <a:rPr lang="de-de" b="1" i="1" cap="none"/>
              <a:t>C</a:t>
            </a:r>
            <a:r>
              <a:rPr lang="de-de" i="1" cap="none"/>
              <a:t>omputing </a:t>
            </a:r>
            <a:r>
              <a:rPr lang="de-de" b="1" i="1" cap="none"/>
              <a:t>S</a:t>
            </a:r>
            <a:r>
              <a:rPr lang="de-de" i="1" cap="none"/>
              <a:t>ervice</a:t>
            </a:r>
            <a:r>
              <a:t>; deutsch, wörtlich: </a:t>
            </a:r>
            <a:r>
              <a:rPr lang="de-de" i="1" cap="none"/>
              <a:t>Gebündelter Informations- und Rechendienst</a:t>
            </a:r>
            <a:r>
              <a:t>) ist ein </a:t>
            </a:r>
            <a:r>
              <a:rPr lang="de-de" cap="none">
                <a:hlinkClick r:id="rId3"/>
              </a:rPr>
              <a:t>Betriebssystem</a:t>
            </a:r>
            <a:r>
              <a:t> für </a:t>
            </a:r>
            <a:r>
              <a:rPr lang="de-de" cap="none">
                <a:hlinkClick r:id="rId4"/>
              </a:rPr>
              <a:t>Großrechner</a:t>
            </a:r>
            <a:r>
              <a:t>. </a:t>
            </a:r>
          </a:p>
          <a:p>
            <a:pPr marL="171450" indent="-171450">
              <a:buFont typeface="Arial" pitchFamily="2" charset="0"/>
              <a:buChar char="•"/>
              <a:defRPr lang="de-de"/>
            </a:pPr>
            <a:r>
              <a:t>MULTICS </a:t>
            </a:r>
            <a:r>
              <a:rPr lang="de-de" cap="none">
                <a:latin typeface="Wingdings" pitchFamily="0" charset="0"/>
                <a:ea typeface="Calibri" pitchFamily="2" charset="0"/>
                <a:cs typeface="Calibri" pitchFamily="2" charset="0"/>
              </a:rPr>
              <a:t></a:t>
            </a:r>
            <a:r>
              <a:t> UNIX (Einzelplatzversion von MULTICS)</a:t>
            </a:r>
          </a:p>
          <a:p>
            <a:pPr marL="171450" indent="-171450">
              <a:buFont typeface="Arial" pitchFamily="2" charset="0"/>
              <a:buChar cha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I+Bd3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2EA1E817-59C3-F41E-8D19-AF4BA6577BFA}" type="slidenum">
              <a:t>13</a:t>
            </a:fld>
          </a:p>
        </p:txBody>
      </p:sp>
    </p:spTree>
  </p:cSld>
  <p:clrMapOvr>
    <a:masterClrMapping/>
  </p:clrMapOvr>
</p:notes>
</file>

<file path=ppt/notesSlides/notesSlide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AQ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marL="171450" indent="-171450">
              <a:buFont typeface="Arial" pitchFamily="2" charset="0"/>
              <a:buChar char="•"/>
              <a:defRPr lang="de-de"/>
            </a:pPr>
            <a:r>
              <a:t>CP/M Control Program for Microcomputers</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6C502745-0B81-05D1-CFE8-FD8469A639A8}" type="slidenum">
              <a:t>14</a:t>
            </a:fld>
          </a:p>
        </p:txBody>
      </p:sp>
    </p:spTree>
  </p:cSld>
  <p:clrMapOvr>
    <a:masterClrMapping/>
  </p:clrMapOvr>
</p:notes>
</file>

<file path=ppt/notesSlides/notesSlide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Fugaku: Der Rechner verfügt derzeit über 158976 Nodes mit mehr als 7 Millionen CPU-Kernen (64bit ARM SoC) (Stand 2020).  Schnellster Rechner auf der TOP500 Liste (Stand Sept. 21)</a:t>
            </a:r>
          </a:p>
          <a:p>
            <a:pPr>
              <a:defRPr lang="de-de"/>
            </a:pPr>
          </a:p>
          <a:p>
            <a:pPr>
              <a:defRPr lang="de-de"/>
            </a:pPr>
            <a:r>
              <a:t>https://www.r-ccs.riken.jp/en/fugaku/3d-models/ Virtual Tour</a:t>
            </a:r>
          </a:p>
          <a:p>
            <a:pPr>
              <a:defRPr lang="de-de"/>
            </a:pPr>
          </a:p>
          <a:p>
            <a:pPr>
              <a:defRPr lang="de-de"/>
            </a:pPr>
            <a:r>
              <a:t>Fugaku: Läuft mit erweitertem/modifiziertem Red Hat Enterprise Linux 8</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MfPysc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236AE193-DDCE-3F17-80D2-2B42AF9C767E}" type="slidenum">
              <a:t>16</a:t>
            </a:fld>
          </a:p>
        </p:txBody>
      </p:sp>
    </p:spTree>
  </p:cSld>
  <p:clrMapOvr>
    <a:masterClrMapping/>
  </p:clrMapOvr>
</p:notes>
</file>

<file path=ppt/notesSlides/notesSlide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QgND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DE+w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https://www.mentimeter.com/s/2a69d9f4d01a0e55c6501f9aa711b993/47f6744a7f93/edit</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3A257CCB-85D7-708A-999D-73DF32D36F26}" type="slidenum">
              <a:t>17</a:t>
            </a:fld>
          </a:p>
        </p:txBody>
      </p:sp>
    </p:spTree>
  </p:cSld>
  <p:clrMapOvr>
    <a:masterClrMapping/>
  </p:clrMapOvr>
</p:notes>
</file>

<file path=ppt/notesSlides/notesSlide10.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AS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Hw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Einfaches Modell eines x86-basierten Computers</a:t>
            </a:r>
          </a:p>
          <a:p>
            <a:pPr>
              <a:defRPr lang="de-de"/>
            </a:pPr>
            <a:r>
              <a:t>In Realität komplizierter, insbesondere eine Vielzahl an Bussystemen</a:t>
            </a:r>
          </a:p>
          <a:p>
            <a:pPr>
              <a:defRPr lang="de-de"/>
            </a:pPr>
          </a:p>
          <a:p>
            <a:pPr>
              <a:defRPr lang="de-de"/>
            </a:pPr>
            <a:r>
              <a:t>Wichtig, weil ein Betriebssystem immer nah mit der Hardware verzahnt ist</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A86w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3108CB3A-74DC-5D3D-92B0-826885FE64D7}" type="slidenum">
              <a:t>19</a:t>
            </a:fld>
          </a:p>
        </p:txBody>
      </p:sp>
    </p:spTree>
  </p:cSld>
  <p:clrMapOvr>
    <a:masterClrMapping/>
  </p:clrMapOvr>
</p:notes>
</file>

<file path=ppt/notesSlides/notesSlide1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Hw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Shell (</a:t>
            </a:r>
            <a:r>
              <a:rPr lang="de-de" cap="none">
                <a:hlinkClick r:id="rId3"/>
              </a:rPr>
              <a:t>englisch</a:t>
            </a:r>
            <a:r>
              <a:t> für „Schale“, „Hülle“ oder „Außenhaut“) </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0E2400DD-93E3-71F6-AD9C-65A34ED25B30}" type="slidenum">
              <a:t>20</a:t>
            </a:fld>
          </a:p>
        </p:txBody>
      </p:sp>
    </p:spTree>
  </p:cSld>
  <p:clrMapOvr>
    <a:masterClrMapping/>
  </p:clrMapOvr>
</p:notes>
</file>

<file path=ppt/notesSlides/notesSlide1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EBAf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Demo</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EBAf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496C5731-7FA4-39A1-EAD4-89F4199A1CDC}" type="slidenum">
              <a:t>21</a:t>
            </a:fld>
          </a:p>
        </p:txBody>
      </p:sp>
    </p:spTree>
  </p:cSld>
  <p:clrMapOvr>
    <a:masterClrMapping/>
  </p:clrMapOvr>
</p:notes>
</file>

<file path=ppt/notesSlides/notesSlide1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BNgw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Frage: welches Programm könnte A sein?</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BW9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62A04668-268F-F5B0-C118-D0E508563785}" type="slidenum">
              <a:t>22</a:t>
            </a:fld>
          </a:p>
        </p:txBody>
      </p:sp>
    </p:spTree>
  </p:cSld>
  <p:clrMapOvr>
    <a:masterClrMapping/>
  </p:clrMapOvr>
</p:notes>
</file>

<file path=ppt/notesSlides/notesSlide1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AQ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AQ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Unterschied </a:t>
            </a:r>
            <a:r>
              <a:rPr lang="de-de" b="1" cap="none"/>
              <a:t>Benutzer- und Kernelmodus</a:t>
            </a:r>
            <a:endParaRPr lang="de-de" b="1" cap="none"/>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1BC9F811-5FF6-9C0E-B871-A95BB63F4EFC}" type="slidenum">
              <a:t>23</a:t>
            </a:fld>
          </a:p>
        </p:txBody>
      </p:sp>
    </p:spTree>
  </p:cSld>
  <p:clrMapOvr>
    <a:masterClrMapping/>
  </p:clrMapOvr>
</p:notes>
</file>

<file path=ppt/notesSlides/notesSlide1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Dateien sind benannte Behälter für Daten</a:t>
            </a:r>
          </a:p>
          <a:p>
            <a:pPr>
              <a:defRPr lang="de-de"/>
            </a:pPr>
            <a:r>
              <a:t>Verzeichnisse dienen der Strukturierung von Dateien</a:t>
            </a:r>
          </a:p>
          <a:p>
            <a:pPr>
              <a:defRPr lang="de-de"/>
            </a:pPr>
            <a:r>
              <a:t>-&gt; Verzeichnisbaum</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5392D6FF-B1BE-C720-F02A-477598640612}" type="slidenum">
              <a:t>24</a:t>
            </a:fld>
          </a:p>
        </p:txBody>
      </p:sp>
    </p:spTree>
  </p:cSld>
  <p:clrMapOvr>
    <a:masterClrMapping/>
  </p:clrMapOvr>
</p:notes>
</file>

<file path=ppt/notesSlides/notesSlide1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Demo Pipes: find | grep</a:t>
            </a:r>
          </a:p>
          <a:p>
            <a:pPr>
              <a:defRPr lang="de-de"/>
            </a:pPr>
          </a:p>
          <a:p>
            <a:pPr>
              <a:defRPr lang="de-de"/>
            </a:pPr>
            <a:r>
              <a:t>sort &lt; file 1 &gt; file 2</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0DF23E25-6BE0-A7C8-AE4A-9D9D700458C8}" type="slidenum">
              <a:t>25</a:t>
            </a:fld>
          </a:p>
        </p:txBody>
      </p:sp>
    </p:spTree>
  </p:cSld>
  <p:clrMapOvr>
    <a:masterClrMapping/>
  </p:clrMapOvr>
</p:notes>
</file>

<file path=ppt/notesSlides/notesSlide17.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sSzH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FBi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0: Im Code steht „read(fd, buffer, nbytes);“</a:t>
            </a:r>
          </a:p>
          <a:p>
            <a:pPr>
              <a:defRPr lang="de-de"/>
            </a:pPr>
            <a:r>
              <a:t>1-3: Die Parameter werden auf den Stack gelegt (dekrementieren von SP, wächst nach unten)</a:t>
            </a:r>
          </a:p>
          <a:p>
            <a:pPr>
              <a:defRPr lang="de-de"/>
            </a:pPr>
            <a:r>
              <a:t>4: Sprung in die Bibliotheksfunktion read()</a:t>
            </a:r>
          </a:p>
          <a:p>
            <a:pPr>
              <a:defRPr lang="de-de"/>
            </a:pPr>
            <a:r>
              <a:t>5: Nummer des Systemaufrufs in ein Register laden</a:t>
            </a:r>
          </a:p>
          <a:p>
            <a:pPr>
              <a:defRPr lang="de-de"/>
            </a:pPr>
            <a:r>
              <a:t>6: TRAP springt feste Adresse im Kern an, die durch die Systemaufrufnummer festgelegt ist</a:t>
            </a:r>
          </a:p>
          <a:p>
            <a:pPr>
              <a:defRPr lang="de-de"/>
            </a:pPr>
            <a:r>
              <a:t>7/8: Der Kernel lädt Daten in den Puffer (kann dauern…)</a:t>
            </a:r>
          </a:p>
          <a:p>
            <a:pPr>
              <a:defRPr lang="de-de"/>
            </a:pPr>
            <a:r>
              <a:t>9: Rücksprung in die Bibliotheksfunktion</a:t>
            </a:r>
          </a:p>
          <a:p>
            <a:pPr>
              <a:defRPr lang="de-de"/>
            </a:pPr>
            <a:r>
              <a:t>10: Rücksprung ins Anwendungsprogramm</a:t>
            </a:r>
          </a:p>
          <a:p>
            <a:pPr>
              <a:defRPr lang="de-de"/>
            </a:pPr>
            <a:r>
              <a:t>11: Aufräumen des Stack</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2CC61FE0-AEC1-93E9-8F7E-58BC5130790D}" type="slidenum">
              <a:t>26</a:t>
            </a:fld>
          </a:p>
        </p:txBody>
      </p:sp>
    </p:spTree>
  </p:cSld>
  <p:clrMapOvr>
    <a:masterClrMapping/>
  </p:clrMapOvr>
</p:notes>
</file>

<file path=ppt/notesSlides/notesSlide18.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https://pubs.opengroup.org/onlinepubs/7908799/index.html</a:t>
            </a:r>
          </a:p>
          <a:p>
            <a:pPr>
              <a:defRPr lang="de-de"/>
            </a:pPr>
          </a:p>
          <a:p>
            <a:pPr>
              <a:defRPr lang="de-de"/>
            </a:pPr>
            <a:r>
              <a:t>Demo hier:</a:t>
            </a:r>
          </a:p>
          <a:p>
            <a:pPr>
              <a:defRPr lang="de-de"/>
            </a:pPr>
            <a:r>
              <a:t>C:\Users\Christian Lins\CloudStation\01_HAWHamburg\01_Lehre\2021 WiSe\BS\Software\BspCode\1_1_Systemaufrufe</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21A1168A-C4CC-F4E0-8219-32B558577467}" type="slidenum">
              <a:t>31</a:t>
            </a:fld>
          </a:p>
        </p:txBody>
      </p:sp>
    </p:spTree>
  </p:cSld>
  <p:clrMapOvr>
    <a:masterClrMapping/>
  </p:clrMapOvr>
</p:notes>
</file>

<file path=ppt/notesSlides/notesSlide19.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Sammeln der Vor- und Nachteile</a:t>
            </a:r>
          </a:p>
          <a:p>
            <a:pPr>
              <a:defRPr lang="de-de"/>
            </a:pPr>
          </a:p>
          <a:p>
            <a:pPr>
              <a:defRPr lang="de-de"/>
            </a:pPr>
            <a:r>
              <a:t>Vorteile:</a:t>
            </a:r>
          </a:p>
          <a:p>
            <a:pPr marL="171450" indent="-171450">
              <a:buFont typeface="Arial" pitchFamily="2" charset="0"/>
              <a:buChar char="•"/>
              <a:defRPr lang="de-de"/>
            </a:pPr>
            <a:r>
              <a:t>Schnell, kein Kommunikationsoverhead zwischen den Komponenten</a:t>
            </a:r>
          </a:p>
          <a:p>
            <a:pPr marL="171450" indent="-171450">
              <a:buFont typeface="Arial" pitchFamily="2" charset="0"/>
              <a:buChar char="•"/>
              <a:defRPr lang="de-de"/>
            </a:pPr>
            <a:r>
              <a:t>Einfach zu Erstellen: einmal alles Durchkompilieren</a:t>
            </a:r>
          </a:p>
          <a:p>
            <a:pPr marL="171450" indent="-171450">
              <a:buFont typeface="Arial" pitchFamily="2" charset="0"/>
              <a:buChar char="•"/>
              <a:defRPr lang="de-de"/>
            </a:pPr>
          </a:p>
          <a:p>
            <a:pPr marL="0" indent="0">
              <a:buNone/>
              <a:defRPr lang="de-de"/>
            </a:pPr>
            <a:r>
              <a:t>Nachteile:</a:t>
            </a:r>
          </a:p>
          <a:p>
            <a:pPr marL="171450" indent="-171450">
              <a:buFont typeface="Arial" pitchFamily="2" charset="0"/>
              <a:buChar char="•"/>
              <a:defRPr lang="de-de"/>
            </a:pPr>
            <a:r>
              <a:t>Schwer zu durchschauende Struktur, schlecht Wartbar</a:t>
            </a:r>
          </a:p>
          <a:p>
            <a:pPr marL="171450" indent="-171450">
              <a:buFont typeface="Arial" pitchFamily="2" charset="0"/>
              <a:buChar char="•"/>
              <a:defRPr lang="de-de"/>
            </a:pPr>
            <a:r>
              <a:t>Schlecht anpassbar wegen der vielfältigen Abhängigkeiten</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5929674F-01B4-7C91-FA91-F7C429DF0CA2}" type="slidenum">
              <a:t>34</a:t>
            </a:fld>
          </a:p>
        </p:txBody>
      </p:sp>
    </p:spTree>
  </p:cSld>
  <p:clrMapOvr>
    <a:masterClrMapping/>
  </p:clrMapOvr>
</p:notes>
</file>

<file path=ppt/notesSlides/notesSlide20.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Vorteile:</a:t>
            </a:r>
          </a:p>
          <a:p>
            <a:pPr marL="171450" indent="-171450">
              <a:buFont typeface="Arial" pitchFamily="2" charset="0"/>
              <a:buChar char="•"/>
              <a:defRPr lang="de-de"/>
            </a:pPr>
            <a:r>
              <a:t>Klare Struktur</a:t>
            </a:r>
          </a:p>
          <a:p>
            <a:pPr marL="171450" indent="-171450">
              <a:buFont typeface="Arial" pitchFamily="2" charset="0"/>
              <a:buChar char="•"/>
              <a:defRPr lang="de-de"/>
            </a:pPr>
            <a:r>
              <a:t>Stabiler, weil nur minimal im Kernmodus (Fehler im Kernmodus lassen u.U. das ganze System abstürzen)</a:t>
            </a:r>
          </a:p>
          <a:p>
            <a:pPr marL="171450" indent="-171450">
              <a:buFont typeface="Arial" pitchFamily="2" charset="0"/>
              <a:buChar char="•"/>
              <a:defRPr lang="de-de"/>
            </a:pPr>
            <a:r>
              <a:t>Fehler in Modulen (z.B. Treibern) bringen nicht das System zum Absturz, können leicht neu gestartet werden</a:t>
            </a:r>
          </a:p>
          <a:p>
            <a:pPr>
              <a:defRPr lang="de-de"/>
            </a:pPr>
          </a:p>
          <a:p>
            <a:pPr>
              <a:defRPr lang="de-de"/>
            </a:pPr>
            <a:r>
              <a:t>Nachteile:</a:t>
            </a:r>
          </a:p>
          <a:p>
            <a:pPr marL="171450" indent="-171450">
              <a:buFont typeface="Arial" pitchFamily="2" charset="0"/>
              <a:buChar char="•"/>
              <a:defRPr lang="de-de"/>
            </a:pPr>
            <a:r>
              <a:t>Erhöhter Kommunikationsaufwand zw. Modulen (häufigerer Wechsel zwischen Benutzer- und Kernmodus)</a:t>
            </a:r>
          </a:p>
          <a:p>
            <a:pPr marL="171450" indent="-171450">
              <a:buFont typeface="Arial" pitchFamily="2" charset="0"/>
              <a:buChar char="•"/>
              <a:defRPr lang="de-de"/>
            </a:pPr>
          </a:p>
          <a:p>
            <a:pPr>
              <a:defRPr lang="de-de"/>
            </a:pPr>
          </a:p>
          <a:p>
            <a:pP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42EF3077-39AF-BAC6-E157-CF937E19179A}" type="slidenum">
              <a:t>36</a:t>
            </a:fld>
          </a:p>
        </p:txBody>
      </p:sp>
    </p:spTree>
  </p:cSld>
  <p:clrMapOvr>
    <a:masterClrMapping/>
  </p:clrMapOvr>
</p:notes>
</file>

<file path=ppt/notesSlides/notesSlide21.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E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„Verteilte Systeme“ (5. Sem.)</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Y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67AC8911-5F8A-F97F-C414-A92AC75A32FC}" type="slidenum">
              <a:t>37</a:t>
            </a:fld>
          </a:p>
        </p:txBody>
      </p:sp>
    </p:spTree>
  </p:cSld>
  <p:clrMapOvr>
    <a:masterClrMapping/>
  </p:clrMapOvr>
</p:notes>
</file>

<file path=ppt/notesSlides/notesSlide22.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Typ-1-Hypervisior teilt quasi die physische Hardware (bare metal) unter den VMs auf. VMware vSphere z.B. Im Grunde ein Betriebssystem, das nichts anderes tut als die Hardware zwischen VMs aufzuteilen.</a:t>
            </a:r>
          </a:p>
          <a:p>
            <a:pPr>
              <a:defRPr lang="de-de"/>
            </a:pPr>
            <a:r>
              <a:t>Die einzelnen VMs können direkt mit der Hardware kommunizieren, sind aber voneinander getrennt.</a:t>
            </a:r>
          </a:p>
          <a:p>
            <a:pPr>
              <a:defRPr lang="de-de"/>
            </a:pPr>
          </a:p>
          <a:p>
            <a:pPr>
              <a:defRPr lang="de-de"/>
            </a:pPr>
            <a:r>
              <a:t>Typ-2-Hypervision simuliert eine Maschine als Benutzerprozess. Zb Simulatoren für sehr alte Hardware machen das.</a:t>
            </a:r>
          </a:p>
          <a:p>
            <a:pPr>
              <a:defRPr lang="de-de"/>
            </a:pPr>
          </a:p>
          <a:p>
            <a:pPr>
              <a:defRPr lang="de-de"/>
            </a:pPr>
            <a:r>
              <a:t>In der Praxis sind die Typ-2-Hypervisoren aber mit einem Kernel-Modul im Gastbetriebssystem drin und können daher auch die reale Hardware virtualisieren. Auch aus Geschwindigkeitsgründen.</a:t>
            </a:r>
          </a:p>
          <a:p>
            <a:pPr>
              <a:defRPr lang="de-de"/>
            </a:pPr>
            <a:r>
              <a:t>VirtualBox z.B. ist so ein Hypervisor.</a:t>
            </a:r>
          </a:p>
          <a:p>
            <a:pPr>
              <a:defRPr lang="de-de"/>
            </a:pPr>
          </a:p>
          <a:p>
            <a:pPr>
              <a:defRPr lang="de-de"/>
            </a:pPr>
            <a:r>
              <a:t>Paravirtualisierung und Containervirtualisierung gibt es auch noch, das ist sowas wie Docker Container. Hier wird durch die Hypervisor-Software dafür gesorgt, dass unterschiedliche Anwendung isoliert laufen können, für die Anwendung sieht es so aus als würde sie die Maschine für sich alleine haben, aber tatsächlich laufen sie alle mit dem gleichen Betriebssystemkern.</a:t>
            </a:r>
          </a:p>
          <a:p>
            <a:pP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Cr8g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1B69944E-00F6-3C62-B8D1-F637DA9F4EA3}" type="slidenum">
              <a:t>38</a:t>
            </a:fld>
          </a:p>
        </p:txBody>
      </p:sp>
    </p:spTree>
  </p:cSld>
  <p:clrMapOvr>
    <a:masterClrMapping/>
  </p:clrMapOvr>
</p:notes>
</file>

<file path=ppt/notesSlides/notesSlide23.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https://en.wikipedia.org/wiki/Java_virtual_machine Ausgangspunkt</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EH3h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marL="0" marR="0" indent="0" algn="r" defTabSz="914400">
              <a:lnSpc>
                <a:spcPct val="100000"/>
              </a:lnSpc>
              <a:spcBef>
                <a:spcPts val="0"/>
              </a:spcBef>
              <a:spcAft>
                <a:spcPts val="0"/>
              </a:spcAft>
              <a:buNone/>
              <a:tabLst/>
              <a:defRPr lang="de-de"/>
            </a:pPr>
            <a:fld id="{4EE274F2-BCA3-B782-ED5A-4AD73A141B1F}" type="slidenum">
              <a:rPr cap="none" noProof="1">
                <a:solidFill>
                  <a:srgbClr val="000000"/>
                </a:solidFill>
                <a:latin typeface="Calibri" pitchFamily="2" charset="0"/>
                <a:ea typeface="Calibri" pitchFamily="2" charset="0"/>
                <a:cs typeface="Calibri" pitchFamily="2" charset="0"/>
              </a:rPr>
              <a:t>40</a:t>
            </a:fld>
            <a:endParaRPr cap="none" noProof="1">
              <a:solidFill>
                <a:srgbClr val="000000"/>
              </a:solidFill>
              <a:latin typeface="Calibri" pitchFamily="2" charset="0"/>
              <a:ea typeface="Calibri" pitchFamily="2" charset="0"/>
              <a:cs typeface="Calibri" pitchFamily="2" charset="0"/>
            </a:endParaRPr>
          </a:p>
        </p:txBody>
      </p:sp>
    </p:spTree>
  </p:cSld>
  <p:clrMapOvr>
    <a:masterClrMapping/>
  </p:clrMapOvr>
</p:notes>
</file>

<file path=ppt/notesSlides/notesSlide24.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Kernel vs Distribution</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marL="0" marR="0" indent="0" algn="r" defTabSz="914400">
              <a:lnSpc>
                <a:spcPct val="100000"/>
              </a:lnSpc>
              <a:spcBef>
                <a:spcPts val="0"/>
              </a:spcBef>
              <a:spcAft>
                <a:spcPts val="0"/>
              </a:spcAft>
              <a:buNone/>
              <a:tabLst/>
              <a:defRPr lang="de-de"/>
            </a:pPr>
            <a:fld id="{2FCF22CF-81C2-9AD4-8C77-77816C397A22}" type="slidenum">
              <a:rPr cap="none" noProof="1">
                <a:solidFill>
                  <a:srgbClr val="000000"/>
                </a:solidFill>
                <a:latin typeface="Calibri" pitchFamily="2" charset="0"/>
                <a:ea typeface="Calibri" pitchFamily="2" charset="0"/>
                <a:cs typeface="Calibri" pitchFamily="2" charset="0"/>
              </a:rPr>
              <a:t>43</a:t>
            </a:fld>
            <a:endParaRPr cap="none" noProof="1">
              <a:solidFill>
                <a:srgbClr val="000000"/>
              </a:solidFill>
              <a:latin typeface="Calibri" pitchFamily="2" charset="0"/>
              <a:ea typeface="Calibri" pitchFamily="2" charset="0"/>
              <a:cs typeface="Calibri" pitchFamily="2" charset="0"/>
            </a:endParaRPr>
          </a:p>
        </p:txBody>
      </p:sp>
    </p:spTree>
  </p:cSld>
  <p:clrMapOvr>
    <a:masterClrMapping/>
  </p:clrMapOvr>
</p:notes>
</file>

<file path=ppt/notesSlides/notesSlide25.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a:defRPr lang="de-de"/>
            </a:pPr>
            <a:r>
              <a:t>Kernel vs Distribution</a:t>
            </a: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marL="0" marR="0" indent="0" algn="r" defTabSz="914400">
              <a:lnSpc>
                <a:spcPct val="100000"/>
              </a:lnSpc>
              <a:spcBef>
                <a:spcPts val="0"/>
              </a:spcBef>
              <a:spcAft>
                <a:spcPts val="0"/>
              </a:spcAft>
              <a:buNone/>
              <a:tabLst/>
              <a:defRPr lang="de-de"/>
            </a:pPr>
            <a:fld id="{5E34C022-6CB3-6136-FD8C-9A638EC20BCF}" type="slidenum">
              <a:rPr cap="none" noProof="1">
                <a:solidFill>
                  <a:srgbClr val="000000"/>
                </a:solidFill>
                <a:latin typeface="Calibri" pitchFamily="2" charset="0"/>
                <a:ea typeface="Calibri" pitchFamily="2" charset="0"/>
                <a:cs typeface="Calibri" pitchFamily="2" charset="0"/>
              </a:rPr>
              <a:t>44</a:t>
            </a:fld>
            <a:endParaRPr cap="none" noProof="1">
              <a:solidFill>
                <a:srgbClr val="000000"/>
              </a:solidFill>
              <a:latin typeface="Calibri" pitchFamily="2" charset="0"/>
              <a:ea typeface="Calibri" pitchFamily="2" charset="0"/>
              <a:cs typeface="Calibri" pitchFamily="2" charset="0"/>
            </a:endParaRPr>
          </a:p>
        </p:txBody>
      </p:sp>
    </p:spTree>
  </p:cSld>
  <p:clrMapOvr>
    <a:masterClrMapping/>
  </p:clrMapOvr>
</p:notes>
</file>

<file path=ppt/notesSlides/notesSlide26.xml><?xml version="1.0" encoding="utf-8"?>
<p:notes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MasterSp="0">
  <p:cSld>
    <p:bg>
      <p:bgPr>
        <a:solidFill>
          <a:schemeClr val="bg1"/>
        </a:solidFill>
        <a:effectLst/>
      </p:bgPr>
    </p:bg>
    <p:spTree>
      <p:nvGrpSpPr>
        <p:cNvPr id="1" name=""/>
        <p:cNvGrpSpPr/>
        <p:nvPr/>
      </p:nvGrpSpPr>
      <p:grpSpPr>
        <a:xfrm>
          <a:off x="0" y="0"/>
          <a:ext cx="0" cy="0"/>
          <a:chOff x="0" y="0"/>
          <a:chExt cx="0" cy="0"/>
        </a:xfrm>
      </p:grpSpPr>
      <p:sp>
        <p:nvSpPr>
          <p:cNvPr id="2" name="Folienbildplatzhalter 1"/>
          <p:cNvSpPr>
            <a:spLocks noGrp="1" noChangeArrowheads="1"/>
            <a:extLst>
              <a:ext uri="smNativeData">
                <pr:smNativeData xmlns:pr="smNativeData" xmlns="smNativeData" val="SMDATA_16_rv87YhMAAAAlAAAAZAAAAC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OAQAAAgHAAD4JQAABBoAABAAAAAmAAAACAAAAAEAAAAAAAAAMAAAABQAAAAAAAAAAAD//wAAAQAAAP//AAABAA=="/>
              </a:ext>
            </a:extLst>
          </p:cNvSpPr>
          <p:nvPr>
            <p:ph type="sldImg"/>
          </p:nvPr>
        </p:nvSpPr>
        <p:spPr>
          <a:xfrm>
            <a:off x="685800" y="1143000"/>
            <a:ext cx="5486400" cy="3086100"/>
          </a:xfrm>
        </p:spPr>
      </p:sp>
      <p:sp>
        <p:nvSpPr>
          <p:cNvPr id="3" name="Notizen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QAABIbAAD4JQAAODEAABAAAAAmAAAACAAAAAEAAAAAAAAAMAAAABQAAAAAAAAAAAD//wAAAQAAAP//AAABAA=="/>
              </a:ext>
            </a:extLst>
          </p:cNvSpPr>
          <p:nvPr>
            <p:ph type="body" idx="1"/>
          </p:nvPr>
        </p:nvSpPr>
        <p:spPr>
          <a:xfrm>
            <a:off x="685800" y="4400550"/>
            <a:ext cx="5486400" cy="3600450"/>
          </a:xfrm>
        </p:spPr>
        <p:txBody>
          <a:bodyPr/>
          <a:lstStyle/>
          <a:p>
            <a:pPr marL="0" marR="0" indent="0" algn="l" defTabSz="914400">
              <a:lnSpc>
                <a:spcPct val="100000"/>
              </a:lnSpc>
              <a:spcBef>
                <a:spcPts val="0"/>
              </a:spcBef>
              <a:spcAft>
                <a:spcPts val="0"/>
              </a:spcAft>
              <a:buNone/>
              <a:tabLst/>
              <a:defRPr lang="de-de"/>
            </a:pPr>
            <a:r>
              <a:rPr lang="de-de" cap="none">
                <a:hlinkClick r:id="rId3"/>
              </a:rPr>
              <a:t>https://emil.haw-hamburg.de/mod/quiz/view.php?id=3499004</a:t>
            </a:r>
          </a:p>
          <a:p>
            <a:pPr>
              <a:defRPr lang="de-de"/>
            </a:pPr>
          </a:p>
        </p:txBody>
      </p:sp>
      <p:sp>
        <p:nvSpPr>
          <p:cNvPr id="4" name="Foliennummernplatzhalter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5hcAAG41AAAuKgAAQDgAABAAAAAmAAAACAAAAAEAAAAAAAAAMAAAABQAAAAAAAAAAAD//wAAAQAAAP//AAABAA=="/>
              </a:ext>
            </a:extLst>
          </p:cNvSpPr>
          <p:nvPr>
            <p:ph type="sldNum" sz="quarter" idx="5"/>
          </p:nvPr>
        </p:nvSpPr>
        <p:spPr>
          <a:xfrm>
            <a:off x="3884930" y="8685530"/>
            <a:ext cx="2971800" cy="458470"/>
          </a:xfrm>
        </p:spPr>
        <p:txBody>
          <a:bodyPr/>
          <a:lstStyle/>
          <a:p>
            <a:pPr>
              <a:defRPr lang="de-de"/>
            </a:pPr>
            <a:fld id="{0A701337-79E7-25E5-A9C8-8FB05D865FDA}" type="slidenum">
              <a:t>50</a:t>
            </a:fld>
          </a:p>
        </p:txBody>
      </p:sp>
    </p:spTree>
  </p:cSld>
  <p:clrMapOvr>
    <a:masterClrMapping/>
  </p:clrMapOvr>
</p:note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reserve="1">
  <p:cSld name="Titelfolie">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i+dg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AkAAOgGAACgQQAAmBUAABAAAAAmAAAACAAAAIGAAAAAAAAAMAAAABQAAAAAAAAAAAD//wAAAQAAAP//AAABAA=="/>
              </a:ext>
            </a:extLst>
          </p:cNvSpPr>
          <p:nvPr>
            <p:ph type="ctrTitle"/>
          </p:nvPr>
        </p:nvSpPr>
        <p:spPr>
          <a:xfrm>
            <a:off x="1524000" y="1122680"/>
            <a:ext cx="9144000" cy="2387600"/>
          </a:xfrm>
        </p:spPr>
        <p:txBody>
          <a:bodyPr vert="horz" wrap="square" lIns="91440" tIns="45720" rIns="91440" bIns="45720" numCol="1" spcCol="215900" anchor="b">
            <a:prstTxWarp prst="textNoShape">
              <a:avLst/>
            </a:prstTxWarp>
          </a:bodyPr>
          <a:lstStyle>
            <a:lvl1pPr algn="ctr">
              <a:defRPr lang="de-de" sz="60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r>
              <a:t>Mastertitelformat bearbeiten</a:t>
            </a:r>
          </a:p>
        </p:txBody>
      </p:sp>
      <p:sp>
        <p:nvSpPr>
          <p:cNvPr id="3" name="Untertitel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AkAACkWAACgQQAAWCAAABAAAAAmAAAACAAAAAGAAAAAAAAAMAAAABQAAAAAAAAAAAD//wAAAQAAAP//AAABAA=="/>
              </a:ext>
            </a:extLst>
          </p:cNvSpPr>
          <p:nvPr>
            <p:ph type="subTitle" idx="1"/>
          </p:nvPr>
        </p:nvSpPr>
        <p:spPr>
          <a:xfrm>
            <a:off x="1524000" y="3602355"/>
            <a:ext cx="9144000" cy="1655445"/>
          </a:xfrm>
        </p:spPr>
        <p:txBody>
          <a:bodyPr/>
          <a:lstStyle>
            <a:lvl1pPr marL="0" indent="0" algn="ctr">
              <a:buNone/>
              <a:defRPr lang="de-de" sz="2400" cap="none"/>
            </a:lvl1pPr>
            <a:lvl2pPr marL="457200" indent="0" algn="ctr">
              <a:buNone/>
              <a:defRPr lang="de-de" sz="2000" cap="none"/>
            </a:lvl2pPr>
            <a:lvl3pPr marL="914400" indent="0" algn="ctr">
              <a:buNone/>
              <a:defRPr lang="de-de" sz="1800" cap="none"/>
            </a:lvl3pPr>
            <a:lvl4pPr marL="1371600" indent="0" algn="ctr">
              <a:buNone/>
              <a:defRPr lang="de-de" sz="1600" cap="none"/>
            </a:lvl4pPr>
            <a:lvl5pPr marL="1828800" indent="0" algn="ctr">
              <a:buNone/>
              <a:defRPr lang="de-de" sz="1600" cap="none"/>
            </a:lvl5pPr>
            <a:lvl6pPr marL="2286000" indent="0" algn="ctr">
              <a:buNone/>
              <a:defRPr lang="de-de" sz="1600" cap="none"/>
            </a:lvl6pPr>
            <a:lvl7pPr marL="2743200" indent="0" algn="ctr">
              <a:buNone/>
              <a:defRPr lang="de-de" sz="1600" cap="none"/>
            </a:lvl7pPr>
            <a:lvl8pPr marL="3200400" indent="0" algn="ctr">
              <a:buNone/>
              <a:defRPr lang="de-de" sz="1600" cap="none"/>
            </a:lvl8pPr>
            <a:lvl9pPr marL="3657600" indent="0" algn="ctr">
              <a:buNone/>
              <a:defRPr lang="de-de" sz="1600" cap="none"/>
            </a:lvl9pPr>
          </a:lstStyle>
          <a:p>
            <a:pPr>
              <a:defRPr lang="de-de"/>
            </a:pPr>
            <a:r>
              <a:t>Master-Untertitelformat bearbeiten</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192F5D27-69F4-7AAB-BA97-9FFE13D94CCA}"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4E007A7-E9D9-B5F1-9758-1FA44916614A}" type="slidenum">
              <a:t>2</a:t>
            </a:fld>
          </a:p>
        </p:txBody>
      </p:sp>
    </p:spTree>
  </p:cSld>
  <p:clrMapOvr>
    <a:masterClrMapping/>
  </p:clrMapOvr>
  <p:hf hdr="0" ftr="0"/>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 preserve="1">
  <p:cSld name="Titel und Inhalt">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8CAAA8OgAAWQYAABAAAAAmAAAACAAAAAGgAAAAAAAAMAAAABQAAAAAAAAAAAD//wAAAQAAAP//AAABAA=="/>
              </a:ext>
            </a:extLst>
          </p:cNvSpPr>
          <p:nvPr>
            <p:ph type="title"/>
          </p:nvPr>
        </p:nvSpPr>
        <p:spPr>
          <a:xfrm>
            <a:off x="838200" y="365125"/>
            <a:ext cx="8628380" cy="666750"/>
          </a:xfrm>
        </p:spPr>
        <p:txBody>
          <a:bodyPr vert="horz" wrap="square" lIns="91440" tIns="45720" rIns="91440" bIns="45720" numCol="1" spcCol="215900" anchor="ctr">
            <a:prstTxWarp prst="textNoShape">
              <a:avLst/>
            </a:prstTxWarp>
          </a:bodyPr>
          <a:lstStyle>
            <a:lvl1pPr>
              <a:defRPr lang="de-de" sz="36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r>
              <a:t>Mastertitelformat bearbeiten</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8HAADYRQAAACYAABAAAAAmAAAACAAAAAGAAAAAAAAAMAAAABQAAAAAAAAAAAD//wAAAQAAAP//AAABAA=="/>
              </a:ext>
            </a:extLst>
          </p:cNvSpPr>
          <p:nvPr>
            <p:ph idx="1"/>
          </p:nvPr>
        </p:nvSpPr>
        <p:spPr>
          <a:xfrm>
            <a:off x="838200" y="1177925"/>
            <a:ext cx="10515600" cy="4999355"/>
          </a:xfrm>
        </p:spPr>
        <p:txBody>
          <a:bodyPr/>
          <a:lstStyle>
            <a:lvl1pPr marL="228600" indent="-228600">
              <a:buClr>
                <a:srgbClr val="0096D2"/>
              </a:buClr>
              <a:buFont typeface="Wingdings" pitchFamily="0" charset="0"/>
              <a:buChar char="§"/>
              <a:defRPr lang="de-de"/>
            </a:lvl1pPr>
            <a:lvl2pPr marL="685800" indent="-228600">
              <a:buClr>
                <a:srgbClr val="0096D2"/>
              </a:buClr>
              <a:buFont typeface="Wingdings" pitchFamily="0" charset="0"/>
              <a:buChar char="§"/>
              <a:defRPr lang="de-de"/>
            </a:lvl2pPr>
            <a:lvl3pPr marL="1143000" indent="-228600">
              <a:buClr>
                <a:schemeClr val="tx1"/>
              </a:buClr>
              <a:buFont typeface="Symbol" pitchFamily="1" charset="0"/>
              <a:buChar char="-"/>
              <a:defRPr lang="de-de"/>
            </a:lvl3pPr>
            <a:lvl4pPr marL="1600200" indent="-228600">
              <a:buClr>
                <a:schemeClr val="tx1"/>
              </a:buClr>
              <a:buFont typeface="Symbol" pitchFamily="1" charset="0"/>
              <a:buChar char="-"/>
              <a:defRPr lang="de-de"/>
            </a:lvl4pPr>
            <a:lvl5pPr marL="2057400" indent="-228600">
              <a:buClr>
                <a:schemeClr val="tx1"/>
              </a:buClr>
              <a:buFont typeface="Symbol" pitchFamily="1" charset="0"/>
              <a:buChar char="-"/>
              <a:defRPr lang="de-de"/>
            </a:lvl5pPr>
            <a:lvl6pPr>
              <a:defRPr lang="de-de"/>
            </a:lvl6pPr>
            <a:lvl7pPr>
              <a:defRPr lang="de-de"/>
            </a:lvl7pPr>
            <a:lvl8pPr>
              <a:defRPr lang="de-de"/>
            </a:lvl8pPr>
            <a:lvl9pPr>
              <a:defRPr lang="de-de"/>
            </a:lvl9p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4E4FFE0C-42A3-1A08-EDF7-B45DB0B91BE1}"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28D30830-7EC5-86FE-8B6B-88AB46257DDD}" type="slidenum">
              <a:t>3</a:t>
            </a:fld>
          </a:p>
        </p:txBody>
      </p:sp>
    </p:spTree>
  </p:cSld>
  <p:clrMapOvr>
    <a:masterClrMapping/>
  </p:clrMapOvr>
  <p:hf hdr="0" ftr="0"/>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reserve="1">
  <p:cSld name="Abschnitts-&#10;überschrift">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gUAAIUKAADORQAAERwAABAAAAAmAAAACAAAAIGgAAAAAAAAMAAAABQAAAAAAAAAAAD//wAAAQAAAP//AAABAA=="/>
              </a:ext>
            </a:extLst>
          </p:cNvSpPr>
          <p:nvPr>
            <p:ph type="title"/>
          </p:nvPr>
        </p:nvSpPr>
        <p:spPr>
          <a:xfrm>
            <a:off x="831850" y="1710055"/>
            <a:ext cx="10515600" cy="2852420"/>
          </a:xfrm>
        </p:spPr>
        <p:txBody>
          <a:bodyPr vert="horz" wrap="square" lIns="91440" tIns="45720" rIns="91440" bIns="45720" numCol="1" spcCol="215900" anchor="b">
            <a:prstTxWarp prst="textNoShape">
              <a:avLst/>
            </a:prstTxWarp>
          </a:bodyPr>
          <a:lstStyle>
            <a:lvl1pPr>
              <a:defRPr lang="de-de" sz="48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r>
              <a:t>Mastertitelformat bearbeiten</a:t>
            </a:r>
          </a:p>
        </p:txBody>
      </p:sp>
      <p:sp>
        <p:nvSpPr>
          <p:cNvPr id="3" name="Text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gUAADwcAADORQAAdiUAABAAAAAmAAAACAAAAAGAAAAAAAAAMAAAABQAAAAAAAAAAAD//wAAAQAAAP//AAABAA=="/>
              </a:ext>
            </a:extLst>
          </p:cNvSpPr>
          <p:nvPr>
            <p:ph idx="1"/>
          </p:nvPr>
        </p:nvSpPr>
        <p:spPr>
          <a:xfrm>
            <a:off x="831850" y="4589780"/>
            <a:ext cx="10515600" cy="1499870"/>
          </a:xfrm>
        </p:spPr>
        <p:txBody>
          <a:bodyPr/>
          <a:lstStyle>
            <a:lvl1pPr marL="0" indent="0">
              <a:buNone/>
              <a:defRPr lang="de-de" sz="2400" cap="none">
                <a:solidFill>
                  <a:srgbClr val="8C8C8C"/>
                </a:solidFill>
              </a:defRPr>
            </a:lvl1pPr>
            <a:lvl2pPr marL="457200" indent="0">
              <a:buNone/>
              <a:defRPr lang="de-de" sz="2000" cap="none">
                <a:solidFill>
                  <a:srgbClr val="8C8C8C"/>
                </a:solidFill>
              </a:defRPr>
            </a:lvl2pPr>
            <a:lvl3pPr marL="914400" indent="0">
              <a:buNone/>
              <a:defRPr lang="de-de" sz="1800" cap="none">
                <a:solidFill>
                  <a:srgbClr val="8C8C8C"/>
                </a:solidFill>
              </a:defRPr>
            </a:lvl3pPr>
            <a:lvl4pPr marL="1371600" indent="0">
              <a:buNone/>
              <a:defRPr lang="de-de" sz="1600" cap="none">
                <a:solidFill>
                  <a:srgbClr val="8C8C8C"/>
                </a:solidFill>
              </a:defRPr>
            </a:lvl4pPr>
            <a:lvl5pPr marL="1828800" indent="0">
              <a:buNone/>
              <a:defRPr lang="de-de" sz="1600" cap="none">
                <a:solidFill>
                  <a:srgbClr val="8C8C8C"/>
                </a:solidFill>
              </a:defRPr>
            </a:lvl5pPr>
            <a:lvl6pPr marL="2286000" indent="0">
              <a:buNone/>
              <a:defRPr lang="de-de" sz="1600" cap="none">
                <a:solidFill>
                  <a:srgbClr val="8C8C8C"/>
                </a:solidFill>
              </a:defRPr>
            </a:lvl6pPr>
            <a:lvl7pPr marL="2743200" indent="0">
              <a:buNone/>
              <a:defRPr lang="de-de" sz="1600" cap="none">
                <a:solidFill>
                  <a:srgbClr val="8C8C8C"/>
                </a:solidFill>
              </a:defRPr>
            </a:lvl7pPr>
            <a:lvl8pPr marL="3200400" indent="0">
              <a:buNone/>
              <a:defRPr lang="de-de" sz="1600" cap="none">
                <a:solidFill>
                  <a:srgbClr val="8C8C8C"/>
                </a:solidFill>
              </a:defRPr>
            </a:lvl8pPr>
            <a:lvl9pPr marL="3657600" indent="0">
              <a:buNone/>
              <a:defRPr lang="de-de" sz="1600" cap="none">
                <a:solidFill>
                  <a:srgbClr val="8C8C8C"/>
                </a:solidFill>
              </a:defRPr>
            </a:lvl9pPr>
          </a:lstStyle>
          <a:p>
            <a:pPr>
              <a:defRPr lang="de-de"/>
            </a:pPr>
            <a:r>
              <a:t>Mastertextformat bearbeiten</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734A6098-D69E-1F96-D0F2-20C32EBC2675}"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AE84FA7-E9F7-BDB9-B950-1FEC011E4F4A}" type="slidenum">
              <a:t>4</a:t>
            </a:fld>
          </a:p>
        </p:txBody>
      </p:sp>
    </p:spTree>
  </p:cSld>
  <p:clrMapOvr>
    <a:masterClrMapping/>
  </p:clrMapOvr>
  <p:hf hdr="0" ftr="0"/>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Obj" preserve="1">
  <p:cSld name="Zwei Inhalte">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8CAAA8OgAAZwoAABAAAAAmAAAACAAAAAAAAAAAAAAAMAAAABQAAAAAAAAAAAD//wAAAQAAAP//AAABAA=="/>
              </a:ext>
            </a:extLst>
          </p:cNvSpPr>
          <p:nvPr>
            <p:ph type="title"/>
          </p:nvPr>
        </p:nvSpPr>
        <p:spPr/>
        <p:txBody>
          <a:bodyPr/>
          <a:lstStyle/>
          <a:p>
            <a:pPr>
              <a:defRPr lang="de-de"/>
            </a:pPr>
            <a:r>
              <a:t>Mastertitelformat bearbeiten</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sLAAAIJQAAACYAABAAAAAmAAAACAAAAAEAAAAAAAAAMAAAABQAAAAAAAAAAAD//wAAAQAAAP//AAABAA=="/>
              </a:ext>
            </a:extLst>
          </p:cNvSpPr>
          <p:nvPr>
            <p:ph idx="1"/>
          </p:nvPr>
        </p:nvSpPr>
        <p:spPr>
          <a:xfrm>
            <a:off x="838200" y="1825625"/>
            <a:ext cx="5181600" cy="4351655"/>
          </a:xfrm>
        </p:spPr>
        <p:txBody>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4" name="Inhaltsplatzhalter 3"/>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CUAADsLAADYRQAAACYAABAAAAAmAAAACAAAAAEAAAAAAAAAMAAAABQAAAAAAAAAAAD//wAAAQAAAP//AAABAA=="/>
              </a:ext>
            </a:extLst>
          </p:cNvSpPr>
          <p:nvPr>
            <p:ph idx="2"/>
          </p:nvPr>
        </p:nvSpPr>
        <p:spPr>
          <a:xfrm>
            <a:off x="6172200" y="1825625"/>
            <a:ext cx="5181600" cy="4351655"/>
          </a:xfrm>
        </p:spPr>
        <p:txBody>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5" name="Datums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2A15767C-32C7-4080-89AD-C4D538E37F91}" type="datetime1">
              <a:t>13.01.2022</a:t>
            </a:fld>
          </a:p>
        </p:txBody>
      </p:sp>
      <p:sp>
        <p:nvSpPr>
          <p:cNvPr id="6" name="Fußzeile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7" name="Foliennummer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076F473-3DAD-2302-E3CE-CB57BA80159E}" type="slidenum">
              <a:t>‹Nr.›</a:t>
            </a:fld>
          </a:p>
        </p:txBody>
      </p:sp>
    </p:spTree>
  </p:cSld>
  <p:clrMapOvr>
    <a:masterClrMapping/>
  </p:clrMapOvr>
  <p:hf hdr="0" ftr="0"/>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reserve="1">
  <p:cSld name="Vergleich">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D8CAADbRQAAZwoAABAAAAAmAAAACAAAAAEAAAAAAAAAMAAAABQAAAAAAAAAAAD//wAAAQAAAP//AAABAA=="/>
              </a:ext>
            </a:extLst>
          </p:cNvSpPr>
          <p:nvPr>
            <p:ph type="title"/>
          </p:nvPr>
        </p:nvSpPr>
        <p:spPr>
          <a:xfrm>
            <a:off x="840105" y="365125"/>
            <a:ext cx="10515600" cy="1325880"/>
          </a:xfrm>
        </p:spPr>
        <p:txBody>
          <a:bodyPr/>
          <a:lstStyle/>
          <a:p>
            <a:pPr>
              <a:defRPr lang="de-de"/>
            </a:pPr>
            <a:r>
              <a:t>Mastertitelformat bearbeiten</a:t>
            </a:r>
          </a:p>
        </p:txBody>
      </p:sp>
      <p:sp>
        <p:nvSpPr>
          <p:cNvPr id="3" name="Textplatzhalter 2"/>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FgKAADlJAAAaQ8AABAAAAAmAAAACAAAAIGAAAAAAAAAMAAAABQAAAAAAAAAAAD//wAAAQAAAP//AAABAA=="/>
              </a:ext>
            </a:extLst>
          </p:cNvSpPr>
          <p:nvPr>
            <p:ph idx="1"/>
          </p:nvPr>
        </p:nvSpPr>
        <p:spPr>
          <a:xfrm>
            <a:off x="840105" y="1681480"/>
            <a:ext cx="5157470" cy="823595"/>
          </a:xfrm>
        </p:spPr>
        <p:txBody>
          <a:bodyPr vert="horz" wrap="square" lIns="91440" tIns="45720" rIns="91440" bIns="45720" numCol="1" spcCol="215900" anchor="b">
            <a:prstTxWarp prst="textNoShape">
              <a:avLst/>
            </a:prstTxWarp>
          </a:bodyPr>
          <a:lstStyle>
            <a:lvl1pPr marL="0" indent="0">
              <a:buNone/>
              <a:defRPr lang="de-de" sz="2400" b="1" cap="none"/>
            </a:lvl1pPr>
            <a:lvl2pPr marL="457200" indent="0">
              <a:buNone/>
              <a:defRPr lang="de-de" sz="2000" b="1" cap="none"/>
            </a:lvl2pPr>
            <a:lvl3pPr marL="914400" indent="0">
              <a:buNone/>
              <a:defRPr lang="de-de" sz="1800" b="1" cap="none"/>
            </a:lvl3pPr>
            <a:lvl4pPr marL="1371600" indent="0">
              <a:buNone/>
              <a:defRPr lang="de-de" sz="1600" b="1" cap="none"/>
            </a:lvl4pPr>
            <a:lvl5pPr marL="1828800" indent="0">
              <a:buNone/>
              <a:defRPr lang="de-de" sz="1600" b="1" cap="none"/>
            </a:lvl5pPr>
            <a:lvl6pPr marL="2286000" indent="0">
              <a:buNone/>
              <a:defRPr lang="de-de" sz="1600" b="1" cap="none"/>
            </a:lvl6pPr>
            <a:lvl7pPr marL="2743200" indent="0">
              <a:buNone/>
              <a:defRPr lang="de-de" sz="1600" b="1" cap="none"/>
            </a:lvl7pPr>
            <a:lvl8pPr marL="3200400" indent="0">
              <a:buNone/>
              <a:defRPr lang="de-de" sz="1600" b="1" cap="none"/>
            </a:lvl8pPr>
            <a:lvl9pPr marL="3657600" indent="0">
              <a:buNone/>
              <a:defRPr lang="de-de" sz="1600" b="1" cap="none"/>
            </a:lvl9pPr>
          </a:lstStyle>
          <a:p>
            <a:pPr>
              <a:defRPr lang="de-de"/>
            </a:pPr>
            <a:r>
              <a:t>Mastertextformat bearbeiten</a:t>
            </a:r>
          </a:p>
        </p:txBody>
      </p:sp>
      <p:sp>
        <p:nvSpPr>
          <p:cNvPr id="4" name="Inhaltsplatzhalter 3"/>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GkPAADlJAAAFCYAABAAAAAmAAAACAAAAAEAAAAAAAAAMAAAABQAAAAAAAAAAAD//wAAAQAAAP//AAABAA=="/>
              </a:ext>
            </a:extLst>
          </p:cNvSpPr>
          <p:nvPr>
            <p:ph idx="2"/>
          </p:nvPr>
        </p:nvSpPr>
        <p:spPr>
          <a:xfrm>
            <a:off x="840105" y="2505075"/>
            <a:ext cx="5157470" cy="3684905"/>
          </a:xfrm>
        </p:spPr>
        <p:txBody>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5" name="Textplatzhalter 4"/>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CUAAFgKAADbRQAAaQ8AABAAAAAmAAAACAAAAIGAAAAAAAAAMAAAABQAAAAAAAAAAAD//wAAAQAAAP//AAABAA=="/>
              </a:ext>
            </a:extLst>
          </p:cNvSpPr>
          <p:nvPr>
            <p:ph idx="3"/>
          </p:nvPr>
        </p:nvSpPr>
        <p:spPr>
          <a:xfrm>
            <a:off x="6172200" y="1681480"/>
            <a:ext cx="5183505" cy="823595"/>
          </a:xfrm>
        </p:spPr>
        <p:txBody>
          <a:bodyPr vert="horz" wrap="square" lIns="91440" tIns="45720" rIns="91440" bIns="45720" numCol="1" spcCol="215900" anchor="b">
            <a:prstTxWarp prst="textNoShape">
              <a:avLst/>
            </a:prstTxWarp>
          </a:bodyPr>
          <a:lstStyle>
            <a:lvl1pPr marL="0" indent="0">
              <a:buNone/>
              <a:defRPr lang="de-de" sz="2400" b="1" cap="none"/>
            </a:lvl1pPr>
            <a:lvl2pPr marL="457200" indent="0">
              <a:buNone/>
              <a:defRPr lang="de-de" sz="2000" b="1" cap="none"/>
            </a:lvl2pPr>
            <a:lvl3pPr marL="914400" indent="0">
              <a:buNone/>
              <a:defRPr lang="de-de" sz="1800" b="1" cap="none"/>
            </a:lvl3pPr>
            <a:lvl4pPr marL="1371600" indent="0">
              <a:buNone/>
              <a:defRPr lang="de-de" sz="1600" b="1" cap="none"/>
            </a:lvl4pPr>
            <a:lvl5pPr marL="1828800" indent="0">
              <a:buNone/>
              <a:defRPr lang="de-de" sz="1600" b="1" cap="none"/>
            </a:lvl5pPr>
            <a:lvl6pPr marL="2286000" indent="0">
              <a:buNone/>
              <a:defRPr lang="de-de" sz="1600" b="1" cap="none"/>
            </a:lvl6pPr>
            <a:lvl7pPr marL="2743200" indent="0">
              <a:buNone/>
              <a:defRPr lang="de-de" sz="1600" b="1" cap="none"/>
            </a:lvl7pPr>
            <a:lvl8pPr marL="3200400" indent="0">
              <a:buNone/>
              <a:defRPr lang="de-de" sz="1600" b="1" cap="none"/>
            </a:lvl8pPr>
            <a:lvl9pPr marL="3657600" indent="0">
              <a:buNone/>
              <a:defRPr lang="de-de" sz="1600" b="1" cap="none"/>
            </a:lvl9pPr>
          </a:lstStyle>
          <a:p>
            <a:pPr>
              <a:defRPr lang="de-de"/>
            </a:pPr>
            <a:r>
              <a:t>Mastertextformat bearbeiten</a:t>
            </a:r>
          </a:p>
        </p:txBody>
      </p:sp>
      <p:sp>
        <p:nvSpPr>
          <p:cNvPr id="6" name="Inhaltsplatzhalter 5"/>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CUAAGkPAADbRQAAFCYAABAAAAAmAAAACAAAAAEAAAAAAAAAMAAAABQAAAAAAAAAAAD//wAAAQAAAP//AAABAA=="/>
              </a:ext>
            </a:extLst>
          </p:cNvSpPr>
          <p:nvPr>
            <p:ph idx="4"/>
          </p:nvPr>
        </p:nvSpPr>
        <p:spPr>
          <a:xfrm>
            <a:off x="6172200" y="2505075"/>
            <a:ext cx="5183505" cy="3684905"/>
          </a:xfrm>
        </p:spPr>
        <p:txBody>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7" name="Datums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7AA4C3D0-9E97-F135-D91C-68608D522F3D}" type="datetime1">
              <a:t>13.01.2022</a:t>
            </a:fld>
          </a:p>
        </p:txBody>
      </p:sp>
      <p:sp>
        <p:nvSpPr>
          <p:cNvPr id="8" name="Fußzeilenplatzhalter 7"/>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9" name="Foliennummernplatzhalter 8"/>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2C3B62A-64BF-9640-F17B-9215F83507C7}" type="slidenum">
              <a:t>‹Nr.›</a:t>
            </a:fld>
          </a:p>
        </p:txBody>
      </p:sp>
    </p:spTree>
  </p:cSld>
  <p:clrMapOvr>
    <a:masterClrMapping/>
  </p:clrMapOvr>
  <p:hf hdr="0" ftr="0"/>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reserve="1">
  <p:cSld name="Nur Titel">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8CAAA8OgAAZwoAABAAAAAmAAAACAAAAAAAAAAAAAAAMAAAABQAAAAAAAAAAAD//wAAAQAAAP//AAABAA=="/>
              </a:ext>
            </a:extLst>
          </p:cNvSpPr>
          <p:nvPr>
            <p:ph type="title"/>
          </p:nvPr>
        </p:nvSpPr>
        <p:spPr/>
        <p:txBody>
          <a:bodyPr/>
          <a:lstStyle/>
          <a:p>
            <a:pPr>
              <a:defRPr lang="de-de"/>
            </a:pPr>
            <a:r>
              <a:t>Mastertitelformat bearbeiten</a:t>
            </a:r>
          </a:p>
        </p:txBody>
      </p:sp>
      <p:sp>
        <p:nvSpPr>
          <p:cNvPr id="3" name="Datumsplatzhalter 2"/>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2643B6CC-82CB-1640-85FB-7415F8B57321}" type="datetime1">
              <a:t>13.01.2022</a:t>
            </a:fld>
          </a:p>
        </p:txBody>
      </p:sp>
      <p:sp>
        <p:nvSpPr>
          <p:cNvPr id="4" name="Fußzeilen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C78F4FE-B0A1-2D02-EFC0-4657BA8E1913}" type="slidenum">
              <a:t>‹Nr.›</a:t>
            </a:fld>
          </a:p>
        </p:txBody>
      </p:sp>
    </p:spTree>
  </p:cSld>
  <p:clrMapOvr>
    <a:masterClrMapping/>
  </p:clrMapOvr>
  <p:hf hdr="0" ftr="0"/>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reserve="1">
  <p:cSld name="Leer">
    <p:spTree>
      <p:nvGrpSpPr>
        <p:cNvPr id="1" name=""/>
        <p:cNvGrpSpPr/>
        <p:nvPr/>
      </p:nvGrpSpPr>
      <p:grpSpPr>
        <a:xfrm>
          <a:off x="0" y="0"/>
          <a:ext cx="0" cy="0"/>
          <a:chOff x="0" y="0"/>
          <a:chExt cx="0" cy="0"/>
        </a:xfrm>
      </p:grpSpPr>
      <p:sp>
        <p:nvSpPr>
          <p:cNvPr id="2" name="Datumsplatzhalter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30958DB6-F8DD-C07B-932D-0E2EC363655B}" type="datetime1">
              <a:t>13.01.2022</a:t>
            </a:fld>
          </a:p>
        </p:txBody>
      </p:sp>
      <p:sp>
        <p:nvSpPr>
          <p:cNvPr id="3" name="Fußzeilenplatzhalter 2"/>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4" name="Foliennummern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274B3DDA-94CA-1ECB-84F3-629E73BD7237}" type="slidenum">
              <a:t>‹Nr.›</a:t>
            </a:fld>
          </a:p>
        </p:txBody>
      </p:sp>
    </p:spTree>
  </p:cSld>
  <p:clrMapOvr>
    <a:masterClrMapping/>
  </p:clrMapOvr>
  <p:hf hdr="0" ftr="0"/>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reserve="1">
  <p:cSld name="Inhalt mit Überschrift">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NACAABbHQAAqAwAABAAAAAmAAAACAAAAIGAAAAAAAAAMAAAABQAAAAAAAAAAAD//wAAAQAAAP//AAABAA=="/>
              </a:ext>
            </a:extLst>
          </p:cNvSpPr>
          <p:nvPr>
            <p:ph type="title"/>
          </p:nvPr>
        </p:nvSpPr>
        <p:spPr>
          <a:xfrm>
            <a:off x="840105" y="457200"/>
            <a:ext cx="3931920" cy="1600200"/>
          </a:xfrm>
        </p:spPr>
        <p:txBody>
          <a:bodyPr vert="horz" wrap="square" lIns="91440" tIns="45720" rIns="91440" bIns="45720" numCol="1" spcCol="215900" anchor="b">
            <a:prstTxWarp prst="textNoShape">
              <a:avLst/>
            </a:prstTxWarp>
          </a:bodyPr>
          <a:lstStyle>
            <a:lvl1pPr>
              <a:defRPr lang="de-de" sz="32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r>
              <a:t>Mastertitelformat bearbeiten</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4x8AABMGAADbRQAADiQAABAAAAAmAAAACAAAAAGAAAAAAAAAMAAAABQAAAAAAAAAAAD//wAAAQAAAP//AAABAA=="/>
              </a:ext>
            </a:extLst>
          </p:cNvSpPr>
          <p:nvPr>
            <p:ph idx="1"/>
          </p:nvPr>
        </p:nvSpPr>
        <p:spPr>
          <a:xfrm>
            <a:off x="5183505" y="987425"/>
            <a:ext cx="6172200" cy="4873625"/>
          </a:xfrm>
        </p:spPr>
        <p:txBody>
          <a:bodyPr/>
          <a:lstStyle>
            <a:lvl1pPr>
              <a:defRPr lang="de-de" sz="3200" cap="none"/>
            </a:lvl1pPr>
            <a:lvl2pPr>
              <a:defRPr lang="de-de" sz="2800" cap="none"/>
            </a:lvl2pPr>
            <a:lvl3pPr>
              <a:defRPr lang="de-de" sz="2400" cap="none"/>
            </a:lvl3pPr>
            <a:lvl4pPr>
              <a:defRPr lang="de-de" sz="2000" cap="none"/>
            </a:lvl4pPr>
            <a:lvl5pPr>
              <a:defRPr lang="de-de" sz="2000" cap="none"/>
            </a:lvl5pPr>
            <a:lvl6pPr>
              <a:defRPr lang="de-de" sz="2000" cap="none"/>
            </a:lvl6pPr>
            <a:lvl7pPr>
              <a:defRPr lang="de-de" sz="2000" cap="none"/>
            </a:lvl7pPr>
            <a:lvl8pPr>
              <a:defRPr lang="de-de" sz="2000" cap="none"/>
            </a:lvl8pPr>
            <a:lvl9pPr>
              <a:defRPr lang="de-de" sz="2000" cap="none"/>
            </a:lvl9p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4" name="Textplatzhalter 3"/>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KgMAABbHQAAGyQAABAAAAAmAAAACAAAAAGAAAAAAAAAMAAAABQAAAAAAAAAAAD//wAAAQAAAP//AAABAA=="/>
              </a:ext>
            </a:extLst>
          </p:cNvSpPr>
          <p:nvPr>
            <p:ph idx="2"/>
          </p:nvPr>
        </p:nvSpPr>
        <p:spPr>
          <a:xfrm>
            <a:off x="840105" y="2057400"/>
            <a:ext cx="3931920" cy="3811905"/>
          </a:xfrm>
        </p:spPr>
        <p:txBody>
          <a:bodyPr/>
          <a:lstStyle>
            <a:lvl1pPr marL="0" indent="0">
              <a:buNone/>
              <a:defRPr lang="de-de" sz="1600" cap="none"/>
            </a:lvl1pPr>
            <a:lvl2pPr marL="457200" indent="0">
              <a:buNone/>
              <a:defRPr lang="de-de" sz="1400" cap="none"/>
            </a:lvl2pPr>
            <a:lvl3pPr marL="914400" indent="0">
              <a:buNone/>
              <a:defRPr lang="de-de" sz="1200" cap="none"/>
            </a:lvl3pPr>
            <a:lvl4pPr marL="1371600" indent="0">
              <a:buNone/>
              <a:defRPr lang="de-de" sz="1000" cap="none"/>
            </a:lvl4pPr>
            <a:lvl5pPr marL="1828800" indent="0">
              <a:buNone/>
              <a:defRPr lang="de-de" sz="1000" cap="none"/>
            </a:lvl5pPr>
            <a:lvl6pPr marL="2286000" indent="0">
              <a:buNone/>
              <a:defRPr lang="de-de" sz="1000" cap="none"/>
            </a:lvl6pPr>
            <a:lvl7pPr marL="2743200" indent="0">
              <a:buNone/>
              <a:defRPr lang="de-de" sz="1000" cap="none"/>
            </a:lvl7pPr>
            <a:lvl8pPr marL="3200400" indent="0">
              <a:buNone/>
              <a:defRPr lang="de-de" sz="1000" cap="none"/>
            </a:lvl8pPr>
            <a:lvl9pPr marL="3657600" indent="0">
              <a:buNone/>
              <a:defRPr lang="de-de" sz="1000" cap="none"/>
            </a:lvl9pPr>
          </a:lstStyle>
          <a:p>
            <a:pPr>
              <a:defRPr lang="de-de"/>
            </a:pPr>
            <a:r>
              <a:t>Mastertextformat bearbeiten</a:t>
            </a:r>
          </a:p>
        </p:txBody>
      </p:sp>
      <p:sp>
        <p:nvSpPr>
          <p:cNvPr id="5" name="Datums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746BB8AC-E299-3E4E-D7D3-141BF69D2141}" type="datetime1">
              <a:t>13.01.2022</a:t>
            </a:fld>
          </a:p>
        </p:txBody>
      </p:sp>
      <p:sp>
        <p:nvSpPr>
          <p:cNvPr id="6" name="Fußzeile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7" name="Foliennummer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73A32E2-ACDA-6FC4-9482-5A917CCC620F}" type="slidenum">
              <a:t>‹Nr.›</a:t>
            </a:fld>
          </a:p>
        </p:txBody>
      </p:sp>
    </p:spTree>
  </p:cSld>
  <p:clrMapOvr>
    <a:masterClrMapping/>
  </p:clrMapOvr>
  <p:hf hdr="0" ftr="0"/>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reserve="1">
  <p:cSld name="Bild mit Überschrift">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NACAABbHQAAqAwAABAAAAAmAAAACAAAAIGAAAAAAAAAMAAAABQAAAAAAAAAAAD//wAAAQAAAP//AAABAA=="/>
              </a:ext>
            </a:extLst>
          </p:cNvSpPr>
          <p:nvPr>
            <p:ph type="title"/>
          </p:nvPr>
        </p:nvSpPr>
        <p:spPr>
          <a:xfrm>
            <a:off x="840105" y="457200"/>
            <a:ext cx="3931920" cy="1600200"/>
          </a:xfrm>
        </p:spPr>
        <p:txBody>
          <a:bodyPr vert="horz" wrap="square" lIns="91440" tIns="45720" rIns="91440" bIns="45720" numCol="1" spcCol="215900" anchor="b">
            <a:prstTxWarp prst="textNoShape">
              <a:avLst/>
            </a:prstTxWarp>
          </a:bodyPr>
          <a:lstStyle>
            <a:lvl1pPr>
              <a:defRPr lang="de-de" sz="3200" cap="none"/>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r>
              <a:t>Mastertitelformat bearbeiten</a:t>
            </a:r>
          </a:p>
        </p:txBody>
      </p:sp>
      <p:sp>
        <p:nvSpPr>
          <p:cNvPr id="3" name="Bild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4x8AABMGAADbRQAADiQAABAAAAAmAAAACAAAAAGAAAAAAAAAMAAAABQAAAAAAAAAAAD//wAAAQAAAP//AAABAA=="/>
              </a:ext>
            </a:extLst>
          </p:cNvSpPr>
          <p:nvPr>
            <p:ph type="pic" idx="1"/>
          </p:nvPr>
        </p:nvSpPr>
        <p:spPr>
          <a:xfrm>
            <a:off x="5183505" y="987425"/>
            <a:ext cx="6172200" cy="4873625"/>
          </a:xfrm>
        </p:spPr>
        <p:txBody>
          <a:bodyPr/>
          <a:lstStyle>
            <a:lvl1pPr marL="0" indent="0">
              <a:buNone/>
              <a:defRPr lang="de-de" sz="3200" cap="none"/>
            </a:lvl1pPr>
            <a:lvl2pPr marL="457200" indent="0">
              <a:buNone/>
              <a:defRPr lang="de-de" sz="2800" cap="none"/>
            </a:lvl2pPr>
            <a:lvl3pPr marL="914400" indent="0">
              <a:buNone/>
              <a:defRPr lang="de-de" sz="2400" cap="none"/>
            </a:lvl3pPr>
            <a:lvl4pPr marL="1371600" indent="0">
              <a:buNone/>
              <a:defRPr lang="de-de" sz="2000" cap="none"/>
            </a:lvl4pPr>
            <a:lvl5pPr marL="1828800" indent="0">
              <a:buNone/>
              <a:defRPr lang="de-de" sz="2000" cap="none"/>
            </a:lvl5pPr>
            <a:lvl6pPr marL="2286000" indent="0">
              <a:buNone/>
              <a:defRPr lang="de-de" sz="2000" cap="none"/>
            </a:lvl6pPr>
            <a:lvl7pPr marL="2743200" indent="0">
              <a:buNone/>
              <a:defRPr lang="de-de" sz="2000" cap="none"/>
            </a:lvl7pPr>
            <a:lvl8pPr marL="3200400" indent="0">
              <a:buNone/>
              <a:defRPr lang="de-de" sz="2000" cap="none"/>
            </a:lvl8pPr>
            <a:lvl9pPr marL="3657600" indent="0">
              <a:buNone/>
              <a:defRPr lang="de-de" sz="2000" cap="none"/>
            </a:lvl9pPr>
          </a:lstStyle>
          <a:p>
            <a:pPr>
              <a:defRPr lang="de-de"/>
            </a:pPr>
          </a:p>
        </p:txBody>
      </p:sp>
      <p:sp>
        <p:nvSpPr>
          <p:cNvPr id="4" name="Textplatzhalter 3"/>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wUAAKgMAABbHQAAGyQAABAAAAAmAAAACAAAAAGAAAAAAAAAMAAAABQAAAAAAAAAAAD//wAAAQAAAP//AAABAA=="/>
              </a:ext>
            </a:extLst>
          </p:cNvSpPr>
          <p:nvPr>
            <p:ph idx="2"/>
          </p:nvPr>
        </p:nvSpPr>
        <p:spPr>
          <a:xfrm>
            <a:off x="840105" y="2057400"/>
            <a:ext cx="3931920" cy="3811905"/>
          </a:xfrm>
        </p:spPr>
        <p:txBody>
          <a:bodyPr/>
          <a:lstStyle>
            <a:lvl1pPr marL="0" indent="0">
              <a:buNone/>
              <a:defRPr lang="de-de" sz="1600" cap="none"/>
            </a:lvl1pPr>
            <a:lvl2pPr marL="457200" indent="0">
              <a:buNone/>
              <a:defRPr lang="de-de" sz="1400" cap="none"/>
            </a:lvl2pPr>
            <a:lvl3pPr marL="914400" indent="0">
              <a:buNone/>
              <a:defRPr lang="de-de" sz="1200" cap="none"/>
            </a:lvl3pPr>
            <a:lvl4pPr marL="1371600" indent="0">
              <a:buNone/>
              <a:defRPr lang="de-de" sz="1000" cap="none"/>
            </a:lvl4pPr>
            <a:lvl5pPr marL="1828800" indent="0">
              <a:buNone/>
              <a:defRPr lang="de-de" sz="1000" cap="none"/>
            </a:lvl5pPr>
            <a:lvl6pPr marL="2286000" indent="0">
              <a:buNone/>
              <a:defRPr lang="de-de" sz="1000" cap="none"/>
            </a:lvl6pPr>
            <a:lvl7pPr marL="2743200" indent="0">
              <a:buNone/>
              <a:defRPr lang="de-de" sz="1000" cap="none"/>
            </a:lvl7pPr>
            <a:lvl8pPr marL="3200400" indent="0">
              <a:buNone/>
              <a:defRPr lang="de-de" sz="1000" cap="none"/>
            </a:lvl8pPr>
            <a:lvl9pPr marL="3657600" indent="0">
              <a:buNone/>
              <a:defRPr lang="de-de" sz="1000" cap="none"/>
            </a:lvl9pPr>
          </a:lstStyle>
          <a:p>
            <a:pPr>
              <a:defRPr lang="de-de"/>
            </a:pPr>
            <a:r>
              <a:t>Mastertextformat bearbeiten</a:t>
            </a:r>
          </a:p>
        </p:txBody>
      </p:sp>
      <p:sp>
        <p:nvSpPr>
          <p:cNvPr id="5" name="Datums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4D4E2803-4DA0-1BDE-EEF6-BB8B66B818EE}" type="datetime1">
              <a:t>13.01.2022</a:t>
            </a:fld>
          </a:p>
        </p:txBody>
      </p:sp>
      <p:sp>
        <p:nvSpPr>
          <p:cNvPr id="6" name="Fußzeile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7" name="Foliennummer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48C9CA4-EAF9-D96A-B734-1C3FD27A4149}" type="slidenum">
              <a:t>‹Nr.›</a:t>
            </a:fld>
          </a:p>
        </p:txBody>
      </p:sp>
    </p:spTree>
  </p:cSld>
  <p:clrMapOvr>
    <a:masterClrMapping/>
  </p:clrMapOvr>
  <p:hf hdr="0" ftr="0"/>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reserve="1">
  <p:cSld name="Titel und vertikaler Text">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8CAAA8OgAAZwoAABAAAAAmAAAACAAAAAAAAAAAAAAAMAAAABQAAAAAAAAAAAD//wAAAQAAAP//AAABAA=="/>
              </a:ext>
            </a:extLst>
          </p:cNvSpPr>
          <p:nvPr>
            <p:ph type="title"/>
          </p:nvPr>
        </p:nvSpPr>
        <p:spPr/>
        <p:txBody>
          <a:bodyPr/>
          <a:lstStyle/>
          <a:p>
            <a:pPr>
              <a:defRPr lang="de-de"/>
            </a:pPr>
            <a:r>
              <a:t>Mastertitelformat bearbeiten</a:t>
            </a:r>
          </a:p>
        </p:txBody>
      </p:sp>
      <p:sp>
        <p:nvSpPr>
          <p:cNvPr id="3" name="Vertikaler Textplatzhalter 2"/>
          <p:cNvSpPr>
            <a:spLocks noGrp="1" noChangeArrowheads="1"/>
            <a:extLst>
              <a:ext uri="smNativeData">
                <pr:smNativeData xmlns:pr="smNativeData" xmlns="smNativeData" val="SMDATA_16_rv87YhMAAAAlAAAAZAAAAA0AAAAAkAAAAEgAAACQAAAASAAAAAAAAAAAAAAAAQ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sLAADYRQAAACYAABAAAAAmAAAACAAAAAIAAAAAAAAAMAAAABQAAAAAAAAAAAD//wAAAQAAAP//AAABAA=="/>
              </a:ext>
            </a:extLst>
          </p:cNvSpPr>
          <p:nvPr>
            <p:ph idx="1"/>
          </p:nvPr>
        </p:nvSpPr>
        <p:spPr/>
        <p:txBody>
          <a:bodyPr vert="vert" wrap="square" lIns="91440" tIns="45720" rIns="91440" bIns="45720" numCol="1" spcCol="215900" anchor="t">
            <a:prstTxWarp prst="textNoShape">
              <a:avLst/>
            </a:prstTxWarp>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4E6F3C69-27A3-3ACA-EDD7-D19F72991B84}" type="datetime1">
              <a:t>13.01.2022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3006A31-7FFE-559C-B0B8-89C924F646DC}" type="slidenum">
              <a:t>‹Nr.›</a:t>
            </a:fld>
          </a:p>
        </p:txBody>
      </p:sp>
    </p:spTree>
  </p:cSld>
  <p:clrMapOvr>
    <a:masterClrMapping/>
  </p:clrMapOvr>
  <p:hf hdr="0" ftr="0"/>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noChangeArrowheads="1"/>
            <a:extLst>
              <a:ext uri="smNativeData">
                <pr:smNativeData xmlns:pr="smNativeData" xmlns="smNativeData" val="SMDATA_16_rv87YhMAAAAlAAAAZAAAAA0AAAAAkAAAAEgAAACQAAAASAAAAAAAAAABAAAAAQ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rDUAAD8CAADYRQAAACYAABAAAAAmAAAACAAAAAMAAAAAAAAAMAAAABQAAAAAAAAAAAD//wAAAQAAAP//AAABAA=="/>
              </a:ext>
            </a:extLst>
          </p:cNvSpPr>
          <p:nvPr>
            <p:ph type="title"/>
          </p:nvPr>
        </p:nvSpPr>
        <p:spPr>
          <a:xfrm>
            <a:off x="8724900" y="365125"/>
            <a:ext cx="2628900" cy="5812155"/>
          </a:xfrm>
        </p:spPr>
        <p:txBody>
          <a:bodyPr vert="vert" wrap="square" lIns="91440" tIns="45720" rIns="91440" bIns="45720" numCol="1" spcCol="215900" anchor="ctr">
            <a:prstTxWarp prst="textNoShape">
              <a:avLst/>
            </a:prstTxWarp>
          </a:bodyPr>
          <a:lstStyle/>
          <a:p>
            <a:pPr>
              <a:defRPr lang="de-de"/>
            </a:pPr>
            <a:r>
              <a:t>Mastertitelformat bearbeiten</a:t>
            </a:r>
          </a:p>
        </p:txBody>
      </p:sp>
      <p:sp>
        <p:nvSpPr>
          <p:cNvPr id="3" name="Vertikaler Textplatzhalter 2"/>
          <p:cNvSpPr>
            <a:spLocks noGrp="1" noChangeArrowheads="1"/>
            <a:extLst>
              <a:ext uri="smNativeData">
                <pr:smNativeData xmlns:pr="smNativeData" xmlns="smNativeData" val="SMDATA_16_rv87YhMAAAAlAAAAZAAAAA0AAAAAkAAAAEgAAACQAAAASAAAAAAAAAAAAAAAAQ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D8CAAC8NAAAACYAABAAAAAmAAAACAAAAAMAAAAAAAAAMAAAABQAAAAAAAAAAAD//wAAAQAAAP//AAABAA=="/>
              </a:ext>
            </a:extLst>
          </p:cNvSpPr>
          <p:nvPr>
            <p:ph idx="1"/>
          </p:nvPr>
        </p:nvSpPr>
        <p:spPr>
          <a:xfrm>
            <a:off x="838200" y="365125"/>
            <a:ext cx="7734300" cy="5812155"/>
          </a:xfrm>
        </p:spPr>
        <p:txBody>
          <a:bodyPr vert="vert" wrap="square" lIns="91440" tIns="45720" rIns="91440" bIns="45720" numCol="1" spcCol="215900" anchor="t">
            <a:prstTxWarp prst="textNoShape">
              <a:avLst/>
            </a:prstTxWarp>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KAUAABonAAAIFgAAWSkAABAAAAAmAAAACAAAAAAAAAAAAAAAMAAAABQAAAAAAAAAAAD//wAAAQAAAP//AAABAA=="/>
              </a:ext>
            </a:extLst>
          </p:cNvSpPr>
          <p:nvPr>
            <p:ph type="dt" sz="half" idx="10"/>
          </p:nvPr>
        </p:nvSpPr>
        <p:spPr/>
        <p:txBody>
          <a:bodyPr/>
          <a:lstStyle/>
          <a:p>
            <a:pPr>
              <a:defRPr lang="de-de"/>
            </a:pPr>
            <a:fld id="{571DE0F1-BFBA-4816-F4A5-4943AEEB021C}" type="datetime1">
              <a:t>13.01.2022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EA80F02-4CB3-FDF9-FD10-BAAC415E0BEF}" type="slidenum">
              <a:t>‹Nr.›</a:t>
            </a:fld>
          </a:p>
        </p:txBody>
      </p:sp>
    </p:spTree>
  </p:cSld>
  <p:clrMapOvr>
    <a:masterClrMapping/>
  </p:clrMapOvr>
  <p:hf hdr="0" ftr="0"/>
</p:sldLayout>
</file>

<file path=ppt/slideMasters/_rels/slideMaster1.xml.rels><?xml version="1.0" encoding="UTF-8" standalone="yes" ?>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theme" Target="../theme/theme1.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Titelplatzhalter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Dhh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KAUAAD8CAAA8OgAAZwoAABAAAAAmAAAACAAAAL8vAAAAAAAAMAAAABQAAAAAAAAAAAD//wAAAQAAAP//AAABAA=="/>
              </a:ext>
            </a:extLst>
          </p:cNvSpPr>
          <p:nvPr>
            <p:ph type="title"/>
          </p:nvPr>
        </p:nvSpPr>
        <p:spPr>
          <a:xfrm>
            <a:off x="838200" y="365125"/>
            <a:ext cx="8628380" cy="1325880"/>
          </a:xfrm>
          <a:prstGeom prst="rect">
            <a:avLst/>
          </a:prstGeom>
        </p:spPr>
        <p:txBody>
          <a:bodyPr vert="horz" wrap="square" lIns="91440" tIns="45720" rIns="91440" bIns="45720" numCol="1" spcCol="215900" anchor="ctr">
            <a:prstTxWarp prst="textNoShape">
              <a:avLst/>
            </a:prstTxWarp>
          </a:bodyPr>
          <a:lstStyle/>
          <a:p>
            <a:pPr>
              <a:defRPr lang="de-de"/>
            </a:pPr>
            <a:r>
              <a:t>Mastertitelformat bearbeiten</a:t>
            </a:r>
          </a:p>
        </p:txBody>
      </p:sp>
      <p:sp>
        <p:nvSpPr>
          <p:cNvPr id="3" name="Text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Nb4OS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KAUAADsLAADYRQAAACYAABAAAAAmAAAACAAAAD8vAAAAAAAAMAAAABQAAAAAAAAAAAD//wAAAQAAAP//AAABAA=="/>
              </a:ext>
            </a:extLst>
          </p:cNvSpPr>
          <p:nvPr>
            <p:ph type="body" idx="1"/>
          </p:nvPr>
        </p:nvSpPr>
        <p:spPr>
          <a:xfrm>
            <a:off x="838200" y="1825625"/>
            <a:ext cx="10515600" cy="4351655"/>
          </a:xfrm>
          <a:prstGeom prst="rect">
            <a:avLst/>
          </a:prstGeom>
        </p:spPr>
        <p:txBody>
          <a:bodyPr vert="horz" wrap="square" lIns="91440" tIns="45720" rIns="91440" bIns="45720" numCol="1" spcCol="215900" anchor="t">
            <a:prstTxWarp prst="textNoShape">
              <a:avLst/>
            </a:prstTxWarp>
          </a:bodyPr>
          <a:lstStyle/>
          <a:p>
            <a:pPr>
              <a:defRPr lang="de-de"/>
            </a:pPr>
            <a:r>
              <a:t>Mastertextformat bearbeiten</a:t>
            </a:r>
          </a:p>
          <a:p>
            <a:pPr lvl="1">
              <a:defRPr lang="de-de"/>
            </a:pPr>
            <a:r>
              <a:t>Second level</a:t>
            </a:r>
          </a:p>
          <a:p>
            <a:pPr lvl="2">
              <a:defRPr lang="de-de"/>
            </a:pPr>
            <a:r>
              <a:t>Third level</a:t>
            </a:r>
          </a:p>
          <a:p>
            <a:pPr lvl="3">
              <a:defRPr lang="de-de"/>
            </a:pPr>
            <a:r>
              <a:t>Fourth level</a:t>
            </a:r>
          </a:p>
          <a:p>
            <a:pPr lvl="4">
              <a:defRPr lang="de-de"/>
            </a:pPr>
            <a:r>
              <a:t>Fifth level</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KAUAABonAAAIFgAAWSkAABAAAAAmAAAACAAAAL+PAAAAAAAAMAAAABQAAAAAAAAAAAD//wAAAQAAAP//AAABAA=="/>
              </a:ext>
            </a:extLst>
          </p:cNvSpPr>
          <p:nvPr>
            <p:ph type="dt" sz="half" idx="2"/>
          </p:nvPr>
        </p:nvSpPr>
        <p:spPr>
          <a:xfrm>
            <a:off x="838200" y="6356350"/>
            <a:ext cx="2743200" cy="365125"/>
          </a:xfrm>
          <a:prstGeom prst="rect">
            <a:avLst/>
          </a:prstGeom>
        </p:spPr>
        <p:txBody>
          <a:bodyPr vert="horz" wrap="square" lIns="91440" tIns="45720" rIns="91440" bIns="45720" numCol="1" spcCol="215900" anchor="ctr">
            <a:prstTxWarp prst="textNoShape">
              <a:avLst/>
            </a:prstTxWarp>
          </a:bodyPr>
          <a:lstStyle>
            <a:lvl1pPr algn="l">
              <a:defRPr lang="de-de" sz="1200" cap="none">
                <a:solidFill>
                  <a:srgbClr val="8C8C8C"/>
                </a:solidFill>
              </a:defRPr>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fld id="{7CF1EED7-9991-A418-DF49-6F4DA007293A}"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A9Nw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2BgAABonAAAoMgAAWSkAABAAAAAmAAAACAAAAL+PAAAAAAAAMAAAABQAAAAAAAAAAAD//wAAAQAAAP//AAABAA=="/>
              </a:ext>
            </a:extLst>
          </p:cNvSpPr>
          <p:nvPr>
            <p:ph type="ftr" sz="quarter" idx="3"/>
          </p:nvPr>
        </p:nvSpPr>
        <p:spPr>
          <a:xfrm>
            <a:off x="4038600" y="6356350"/>
            <a:ext cx="4114800" cy="365125"/>
          </a:xfrm>
          <a:prstGeom prst="rect">
            <a:avLst/>
          </a:prstGeom>
        </p:spPr>
        <p:txBody>
          <a:bodyPr vert="horz" wrap="square" lIns="91440" tIns="45720" rIns="91440" bIns="45720" numCol="1" spcCol="215900" anchor="ctr">
            <a:prstTxWarp prst="textNoShape">
              <a:avLst/>
            </a:prstTxWarp>
          </a:bodyPr>
          <a:lstStyle>
            <a:lvl1pPr algn="ctr">
              <a:defRPr lang="de-de" sz="1200" cap="none">
                <a:solidFill>
                  <a:srgbClr val="8C8C8C"/>
                </a:solidFill>
              </a:defRPr>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AP///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Q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AEAAAAAAAAAAAAAAAAAAAAAAAAAAAAAAAAAAAAAAAAAAAAAAAB/f38AAAAAA8zMzADAwP8Af39/AAAAAAAAAAAAAAAAAAAAAAAAAAAAIQAAABgAAAAUAAAA+DQAABonAADYRQAAWSkAABAAAAAmAAAACAAAAL+PAAAAAAAAMAAAABQAAAAAAAAAAAD//wAAAQAAAP//AAABAA=="/>
              </a:ext>
            </a:extLst>
          </p:cNvSpPr>
          <p:nvPr>
            <p:ph type="sldNum" sz="quarter" idx="4"/>
          </p:nvPr>
        </p:nvSpPr>
        <p:spPr>
          <a:xfrm>
            <a:off x="8610600" y="6356350"/>
            <a:ext cx="2743200" cy="365125"/>
          </a:xfrm>
          <a:prstGeom prst="rect">
            <a:avLst/>
          </a:prstGeom>
        </p:spPr>
        <p:txBody>
          <a:bodyPr vert="horz" wrap="square" lIns="91440" tIns="45720" rIns="91440" bIns="45720" numCol="1" spcCol="215900" anchor="ctr">
            <a:prstTxWarp prst="textNoShape">
              <a:avLst/>
            </a:prstTxWarp>
          </a:bodyPr>
          <a:lstStyle>
            <a:lvl1pPr algn="r">
              <a:defRPr lang="de-de" sz="1200" cap="none">
                <a:solidFill>
                  <a:srgbClr val="8C8C8C"/>
                </a:solidFill>
              </a:defRPr>
            </a:lvl1pPr>
            <a:lvl2pPr>
              <a:defRPr lang="de-de"/>
            </a:lvl2pPr>
            <a:lvl3pPr>
              <a:defRPr lang="de-de"/>
            </a:lvl3pPr>
            <a:lvl4pPr>
              <a:defRPr lang="de-de"/>
            </a:lvl4pPr>
            <a:lvl5pPr>
              <a:defRPr lang="de-de"/>
            </a:lvl5pPr>
            <a:lvl6pPr>
              <a:defRPr lang="de-de"/>
            </a:lvl6pPr>
            <a:lvl7pPr>
              <a:defRPr lang="de-de"/>
            </a:lvl7pPr>
            <a:lvl8pPr>
              <a:defRPr lang="de-de"/>
            </a:lvl8pPr>
            <a:lvl9pPr>
              <a:defRPr lang="de-de"/>
            </a:lvl9pPr>
          </a:lstStyle>
          <a:p>
            <a:pPr>
              <a:defRPr lang="de-de"/>
            </a:pPr>
            <a:fld id="{4B3740F7-B9A6-62B6-E88F-4FE30EC11E1A}" type="slidenum">
              <a:t>3</a:t>
            </a:fld>
          </a:p>
        </p:txBody>
      </p:sp>
      <p:pic>
        <p:nvPicPr>
          <p:cNvPr id="7" name="Grafik 7"/>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GUCAAAAAAAAAAAAAAAAAABkAAAAZAAAAAAAAAAjAAAABAAAAGQAAAAXAAAAFAAAAAAAAAAAAAAA/38AAP9/AAAAAAAACQAAAAQAAAD/////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87AAAQAgAA2EUAAFEGAAAQAAAAJgAAAAgAAAD//////////zAAAAAUAAAAAAAAAAAA//8AAAEAAAD//wAAAQA="/>
              </a:ext>
            </a:extLst>
          </p:cNvPicPr>
          <p:nvPr/>
        </p:nvPicPr>
        <p:blipFill>
          <a:blip r:embed="rId1"/>
          <a:srcRect l="0" t="6130" r="0" b="0"/>
          <a:stretch>
            <a:fillRect/>
          </a:stretch>
        </p:blipFill>
        <p:spPr>
          <a:xfrm>
            <a:off x="9712325" y="335280"/>
            <a:ext cx="1641475" cy="691515"/>
          </a:xfrm>
          <a:prstGeom prst="rect">
            <a:avLst/>
          </a:prstGeom>
          <a:noFill/>
          <a:ln>
            <a:noFill/>
          </a:ln>
          <a:effectLst/>
        </p:spPr>
      </p:pic>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p:txStyles>
    <p:titleStyle>
      <a:lvl1pPr marL="0" marR="0" indent="0" algn="l" defTabSz="914400">
        <a:lnSpc>
          <a:spcPct val="90000"/>
        </a:lnSpc>
        <a:spcBef>
          <a:spcPts val="0"/>
        </a:spcBef>
        <a:spcAft>
          <a:spcPts val="0"/>
        </a:spcAft>
        <a:buNone/>
        <a:tabLst/>
        <a:defRPr lang="de-de" sz="4000" b="0" i="0" u="none" strike="noStrike" kern="1" cap="none" spc="0" baseline="0">
          <a:solidFill>
            <a:schemeClr val="tx1"/>
          </a:solidFill>
          <a:effectLst/>
          <a:latin typeface="Open Sans" pitchFamily="1" charset="0"/>
          <a:ea typeface="Open Sans" pitchFamily="1" charset="0"/>
          <a:cs typeface="Open Sans" pitchFamily="1" charset="0"/>
        </a:defRPr>
      </a:lvl1pPr>
      <a:lvl2pPr marL="4572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2pPr>
      <a:lvl3pPr marL="9144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3pPr>
      <a:lvl4pPr marL="13716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4pPr>
      <a:lvl5pPr marL="18288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5pPr>
      <a:lvl6pPr marL="22860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6pPr>
      <a:lvl7pPr marL="27432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7pPr>
      <a:lvl8pPr marL="32004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8pPr>
      <a:lvl9pPr marL="36576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9pPr>
    </p:titleStyle>
    <p:bodyStyle>
      <a:lvl1pPr marL="228600" marR="0" indent="-228600" algn="l" defTabSz="914400">
        <a:lnSpc>
          <a:spcPct val="90000"/>
        </a:lnSpc>
        <a:spcBef>
          <a:spcPts val="1000"/>
        </a:spcBef>
        <a:spcAft>
          <a:spcPts val="0"/>
        </a:spcAft>
        <a:buClrTx/>
        <a:buSzTx/>
        <a:buFont typeface="Arial" pitchFamily="2" charset="0"/>
        <a:buChar char="•"/>
        <a:tabLst/>
        <a:defRPr lang="de-de" sz="2800" b="0" i="0" u="none" strike="noStrike" kern="1" cap="none" spc="0" baseline="0">
          <a:solidFill>
            <a:schemeClr val="tx1"/>
          </a:solidFill>
          <a:effectLst/>
          <a:latin typeface="Open Sans" pitchFamily="1" charset="0"/>
          <a:ea typeface="Open Sans" pitchFamily="1" charset="0"/>
          <a:cs typeface="Open Sans" pitchFamily="1" charset="0"/>
        </a:defRPr>
      </a:lvl1pPr>
      <a:lvl2pPr marL="685800" marR="0" indent="-228600" algn="l" defTabSz="914400">
        <a:lnSpc>
          <a:spcPct val="90000"/>
        </a:lnSpc>
        <a:spcBef>
          <a:spcPts val="500"/>
        </a:spcBef>
        <a:spcAft>
          <a:spcPts val="0"/>
        </a:spcAft>
        <a:buClrTx/>
        <a:buSzTx/>
        <a:buFont typeface="Arial" pitchFamily="2" charset="0"/>
        <a:buChar char="•"/>
        <a:tabLst/>
        <a:defRPr lang="de-de" sz="2400" b="0" i="0" u="none" strike="noStrike" kern="1" cap="none" spc="0" baseline="0">
          <a:solidFill>
            <a:schemeClr val="tx1"/>
          </a:solidFill>
          <a:effectLst/>
          <a:latin typeface="Open Sans" pitchFamily="1" charset="0"/>
          <a:ea typeface="Open Sans" pitchFamily="1" charset="0"/>
          <a:cs typeface="Open Sans" pitchFamily="1" charset="0"/>
        </a:defRPr>
      </a:lvl2pPr>
      <a:lvl3pPr marL="1143000" marR="0" indent="-228600" algn="l" defTabSz="914400">
        <a:lnSpc>
          <a:spcPct val="90000"/>
        </a:lnSpc>
        <a:spcBef>
          <a:spcPts val="500"/>
        </a:spcBef>
        <a:spcAft>
          <a:spcPts val="0"/>
        </a:spcAft>
        <a:buClrTx/>
        <a:buSzTx/>
        <a:buFont typeface="Arial" pitchFamily="2" charset="0"/>
        <a:buChar char="•"/>
        <a:tabLst/>
        <a:defRPr lang="de-de" sz="2000" b="0" i="0" u="none" strike="noStrike" kern="1" cap="none" spc="0" baseline="0">
          <a:solidFill>
            <a:schemeClr val="tx1"/>
          </a:solidFill>
          <a:effectLst/>
          <a:latin typeface="Open Sans" pitchFamily="1" charset="0"/>
          <a:ea typeface="Open Sans" pitchFamily="1" charset="0"/>
          <a:cs typeface="Open Sans" pitchFamily="1" charset="0"/>
        </a:defRPr>
      </a:lvl3pPr>
      <a:lvl4pPr marL="1600200" marR="0" indent="-228600" algn="l" defTabSz="914400">
        <a:lnSpc>
          <a:spcPct val="90000"/>
        </a:lnSpc>
        <a:spcBef>
          <a:spcPts val="500"/>
        </a:spcBef>
        <a:spcAft>
          <a:spcPts val="0"/>
        </a:spcAft>
        <a:buClrTx/>
        <a:buSzTx/>
        <a:buFont typeface="Arial" pitchFamily="2" charset="0"/>
        <a:buChar char="•"/>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4pPr>
      <a:lvl5pPr marL="2057400" marR="0" indent="-228600" algn="l" defTabSz="914400">
        <a:lnSpc>
          <a:spcPct val="90000"/>
        </a:lnSpc>
        <a:spcBef>
          <a:spcPts val="500"/>
        </a:spcBef>
        <a:spcAft>
          <a:spcPts val="0"/>
        </a:spcAft>
        <a:buClrTx/>
        <a:buSzTx/>
        <a:buFont typeface="Arial" pitchFamily="2" charset="0"/>
        <a:buChar char="•"/>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5pPr>
      <a:lvl6pPr marL="2514600" marR="0" indent="-228600" algn="l" defTabSz="914400">
        <a:lnSpc>
          <a:spcPct val="90000"/>
        </a:lnSpc>
        <a:spcBef>
          <a:spcPts val="500"/>
        </a:spcBef>
        <a:spcAft>
          <a:spcPts val="0"/>
        </a:spcAft>
        <a:buClrTx/>
        <a:buSzTx/>
        <a:buFont typeface="Arial" pitchFamily="2" charset="0"/>
        <a:buChar char="•"/>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6pPr>
      <a:lvl7pPr marL="2971800" marR="0" indent="-228600" algn="l" defTabSz="914400">
        <a:lnSpc>
          <a:spcPct val="90000"/>
        </a:lnSpc>
        <a:spcBef>
          <a:spcPts val="500"/>
        </a:spcBef>
        <a:spcAft>
          <a:spcPts val="0"/>
        </a:spcAft>
        <a:buClrTx/>
        <a:buSzTx/>
        <a:buFont typeface="Arial" pitchFamily="2" charset="0"/>
        <a:buChar char="•"/>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7pPr>
      <a:lvl8pPr marL="3429000" marR="0" indent="-228600" algn="l" defTabSz="914400">
        <a:lnSpc>
          <a:spcPct val="90000"/>
        </a:lnSpc>
        <a:spcBef>
          <a:spcPts val="500"/>
        </a:spcBef>
        <a:spcAft>
          <a:spcPts val="0"/>
        </a:spcAft>
        <a:buClrTx/>
        <a:buSzTx/>
        <a:buFont typeface="Arial" pitchFamily="2" charset="0"/>
        <a:buChar char="•"/>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8pPr>
      <a:lvl9pPr marL="3886200" marR="0" indent="-228600" algn="l" defTabSz="914400">
        <a:lnSpc>
          <a:spcPct val="90000"/>
        </a:lnSpc>
        <a:spcBef>
          <a:spcPts val="500"/>
        </a:spcBef>
        <a:spcAft>
          <a:spcPts val="0"/>
        </a:spcAft>
        <a:buClrTx/>
        <a:buSzTx/>
        <a:buFont typeface="Arial" pitchFamily="2" charset="0"/>
        <a:buChar char="•"/>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9pPr>
    </p:bodyStyle>
    <p:otherStyle>
      <a:lvl1pPr marL="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1pPr>
      <a:lvl2pPr marL="4572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2pPr>
      <a:lvl3pPr marL="9144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3pPr>
      <a:lvl4pPr marL="13716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4pPr>
      <a:lvl5pPr marL="18288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5pPr>
      <a:lvl6pPr marL="22860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6pPr>
      <a:lvl7pPr marL="27432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7pPr>
      <a:lvl8pPr marL="32004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8pPr>
      <a:lvl9pPr marL="3657600" marR="0" indent="0" algn="l" defTabSz="914400">
        <a:lnSpc>
          <a:spcPct val="100000"/>
        </a:lnSpc>
        <a:spcBef>
          <a:spcPts val="0"/>
        </a:spcBef>
        <a:spcAft>
          <a:spcPts val="0"/>
        </a:spcAft>
        <a:buNone/>
        <a:tabLst/>
        <a:defRPr lang="de-de" sz="1800" b="0" i="0" u="none" strike="noStrike" kern="1" cap="none" spc="0" baseline="0">
          <a:solidFill>
            <a:schemeClr val="tx1"/>
          </a:solidFill>
          <a:effectLst/>
          <a:latin typeface="Open Sans" pitchFamily="1" charset="0"/>
          <a:ea typeface="Open Sans" pitchFamily="1" charset="0"/>
          <a:cs typeface="Open Sans"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hyperlink" Target="https://www.youtube.com/watch?v=7QWosNm5xV8" TargetMode="External"/><Relationship Id="rId5" Type="http://schemas.microsoft.com/office/2007/relationships/diagramDrawing" Target="../diagrams/drawing1.xml"/><Relationship Id="rId6" Type="http://schemas.openxmlformats.org/officeDocument/2006/relationships/diagramData" Target="../diagrams/data1.xml"/><Relationship Id="rId7" Type="http://schemas.openxmlformats.org/officeDocument/2006/relationships/diagramLayout" Target="../diagrams/layout1.xml"/><Relationship Id="rId8" Type="http://schemas.openxmlformats.org/officeDocument/2006/relationships/diagramQuickStyle" Target="../diagrams/quickStyle1.xml"/><Relationship Id="rId9" Type="http://schemas.openxmlformats.org/officeDocument/2006/relationships/diagramColors" Target="../diagrams/colors1.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7.svg"/></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3.xml"/><Relationship Id="rId2" Type="http://schemas.microsoft.com/office/2007/relationships/diagramDrawing" Target="../diagrams/drawing2.xml"/><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9.png"/></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11.png"/></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jpeg"/></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21.png"/><Relationship Id="rId5" Type="http://schemas.openxmlformats.org/officeDocument/2006/relationships/image" Target="../media/image22.svg"/></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3.xml"/><Relationship Id="rId2" Type="http://schemas.microsoft.com/office/2007/relationships/diagramDrawing" Target="../diagrams/drawing3.xml"/><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s>
</file>

<file path=ppt/slides/_rels/slide19.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3.png"/></Relationships>
</file>

<file path=ppt/slides/_rels/slide20.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4.png"/><Relationship Id="rId4" Type="http://schemas.openxmlformats.org/officeDocument/2006/relationships/image" Target="../media/image25.png"/></Relationships>
</file>

<file path=ppt/slides/_rels/slide21.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6.png"/></Relationships>
</file>

<file path=ppt/slides/_rels/slide2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7.png"/></Relationships>
</file>

<file path=ppt/slides/_rels/slide23.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8.png"/><Relationship Id="rId4" Type="http://schemas.openxmlformats.org/officeDocument/2006/relationships/image" Target="../media/image29.svg"/></Relationships>
</file>

<file path=ppt/slides/_rels/slide24.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0.png"/></Relationships>
</file>

<file path=ppt/slides/_rels/slide2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1.jpeg"/><Relationship Id="rId4" Type="http://schemas.openxmlformats.org/officeDocument/2006/relationships/image" Target="../media/image32.png"/><Relationship Id="rId5" Type="http://schemas.openxmlformats.org/officeDocument/2006/relationships/image" Target="../media/image33.svg"/></Relationships>
</file>

<file path=ppt/slides/_rels/slide26.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4.png"/></Relationships>
</file>

<file path=ppt/slides/_rels/slide27.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jpeg"/></Relationships>
</file>

<file path=ppt/slides/_rels/slide28.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 Id="rId3" Type="http://schemas.openxmlformats.org/officeDocument/2006/relationships/image" Target="../media/image38.png"/></Relationships>
</file>

<file path=ppt/slides/_rels/slide29.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 Id="rId3" Type="http://schemas.openxmlformats.org/officeDocument/2006/relationships/image" Target="../media/image39.png"/></Relationships>
</file>

<file path=ppt/slides/_rels/slide30.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png"/><Relationship Id="rId3" Type="http://schemas.openxmlformats.org/officeDocument/2006/relationships/image" Target="../media/image41.jpeg"/></Relationships>
</file>

<file path=ppt/slides/_rels/slide31.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2.emf"/></Relationships>
</file>

<file path=ppt/slides/_rels/slide32.xml.rels><?xml version="1.0" encoding="UTF-8" standalone="yes" ?>
<Relationships xmlns="http://schemas.openxmlformats.org/package/2006/relationships"><Relationship Id="rId1" Type="http://schemas.openxmlformats.org/officeDocument/2006/relationships/slideLayout" Target="../slideLayouts/slideLayout3.xml"/><Relationship Id="rId2" Type="http://schemas.microsoft.com/office/2007/relationships/diagramDrawing" Target="../diagrams/drawing4.xml"/><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s>
</file>

<file path=ppt/slides/_rels/slide33.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 Id="rId3" Type="http://schemas.openxmlformats.org/officeDocument/2006/relationships/image" Target="../media/image29.svg"/></Relationships>
</file>

<file path=ppt/slides/_rels/slide34.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3.jpeg"/><Relationship Id="rId4" Type="http://schemas.openxmlformats.org/officeDocument/2006/relationships/image" Target="../media/image44.png"/></Relationships>
</file>

<file path=ppt/slides/_rels/slide3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36.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6.jpeg"/><Relationship Id="rId4" Type="http://schemas.openxmlformats.org/officeDocument/2006/relationships/image" Target="../media/image44.png"/></Relationships>
</file>

<file path=ppt/slides/_rels/slide37.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7.jpeg"/></Relationships>
</file>

<file path=ppt/slides/_rels/slide38.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8.jpeg"/></Relationships>
</file>

<file path=ppt/slides/_rels/slide39.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9.png"/><Relationship Id="rId3" Type="http://schemas.openxmlformats.org/officeDocument/2006/relationships/image" Target="../media/image18.png"/><Relationship Id="rId4" Type="http://schemas.openxmlformats.org/officeDocument/2006/relationships/image" Target="../media/image40.png"/><Relationship Id="rId5" Type="http://schemas.openxmlformats.org/officeDocument/2006/relationships/image" Target="../media/image50.png"/><Relationship Id="rId6" Type="http://schemas.openxmlformats.org/officeDocument/2006/relationships/image" Target="../media/image51.png"/><Relationship Id="rId7" Type="http://schemas.openxmlformats.org/officeDocument/2006/relationships/image" Target="../media/image52.png"/><Relationship Id="rId8" Type="http://schemas.openxmlformats.org/officeDocument/2006/relationships/image" Target="../media/image53.png"/><Relationship Id="rId9" Type="http://schemas.openxmlformats.org/officeDocument/2006/relationships/image" Target="../media/image54.svg"/></Relationships>
</file>

<file path=ppt/slides/_rels/slide40.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hyperlink" Target="https://excalidraw.com/#room=45abc83edf23384,bV9WfSW0PC34zHOhSEMZIo" TargetMode="External"/><Relationship Id="rId4" Type="http://schemas.openxmlformats.org/officeDocument/2006/relationships/image" Target="../media/image42.emf"/></Relationships>
</file>

<file path=ppt/slides/_rels/slide41.xml.rels><?xml version="1.0" encoding="UTF-8" standalone="yes" ?>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5.png"/><Relationship Id="rId3" Type="http://schemas.microsoft.com/office/2007/relationships/diagramDrawing" Target="../diagrams/drawing5.xml"/><Relationship Id="rId4" Type="http://schemas.openxmlformats.org/officeDocument/2006/relationships/diagramData" Target="../diagrams/data5.xml"/><Relationship Id="rId5" Type="http://schemas.openxmlformats.org/officeDocument/2006/relationships/diagramLayout" Target="../diagrams/layout5.xml"/><Relationship Id="rId6" Type="http://schemas.openxmlformats.org/officeDocument/2006/relationships/diagramQuickStyle" Target="../diagrams/quickStyle5.xml"/><Relationship Id="rId7" Type="http://schemas.openxmlformats.org/officeDocument/2006/relationships/diagramColors" Target="../diagrams/colors5.xml"/></Relationships>
</file>

<file path=ppt/slides/_rels/slide4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 Id="rId3" Type="http://schemas.openxmlformats.org/officeDocument/2006/relationships/image" Target="../media/image55.png"/></Relationships>
</file>

<file path=ppt/slides/_rels/slide43.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5.png"/><Relationship Id="rId4" Type="http://schemas.openxmlformats.org/officeDocument/2006/relationships/image" Target="../media/image56.png"/></Relationships>
</file>

<file path=ppt/slides/_rels/slide44.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7.png"/><Relationship Id="rId4" Type="http://schemas.openxmlformats.org/officeDocument/2006/relationships/image" Target="../media/image58.svg"/><Relationship Id="rId5" Type="http://schemas.openxmlformats.org/officeDocument/2006/relationships/image" Target="../media/image35.png"/><Relationship Id="rId6" Type="http://schemas.openxmlformats.org/officeDocument/2006/relationships/hyperlink" Target="https://commons.wikimedia.org/wiki/User:ScotXW" TargetMode="External"/></Relationships>
</file>

<file path=ppt/slides/_rels/slide45.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kernel.org/" TargetMode="External"/></Relationships>
</file>

<file path=ppt/slides/_rels/slide46.xml.rels><?xml version="1.0" encoding="UTF-8" standalone="yes" ?>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9.png"/><Relationship Id="rId3" Type="http://schemas.openxmlformats.org/officeDocument/2006/relationships/image" Target="../media/image60.svg"/></Relationships>
</file>

<file path=ppt/slides/_rels/slide47.xml.rels><?xml version="1.0" encoding="UTF-8" standalone="yes" ?>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de.wikibooks.org/wiki/Linux-Praxisbuch/_Shellprogrammierung" TargetMode="External"/></Relationships>
</file>

<file path=ppt/slides/_rels/slide49.xml.rels><?xml version="1.0" encoding="UTF-8" standalone="yes" ?>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hyperlink" Target="https://emil.haw-hamburg.de/mod/quiz/view.php?id=3499004" TargetMode="External"/><Relationship Id="rId4" Type="http://schemas.openxmlformats.org/officeDocument/2006/relationships/image" Target="../media/image61.png"/><Relationship Id="rId5" Type="http://schemas.openxmlformats.org/officeDocument/2006/relationships/image" Target="../media/image62.svg"/><Relationship Id="rId6" Type="http://schemas.openxmlformats.org/officeDocument/2006/relationships/image" Target="../media/image21.png"/><Relationship Id="rId7" Type="http://schemas.openxmlformats.org/officeDocument/2006/relationships/image" Target="../media/image22.svg"/></Relationships>
</file>

<file path=ppt/slides/_rels/slide51.xml.rels><?xml version="1.0" encoding="UTF-8" standalone="yes" ?>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en.wikipedia.org/w/index.php?title=Linux_kernel" TargetMode="External"/><Relationship Id="rId3" Type="http://schemas.openxmlformats.org/officeDocument/2006/relationships/hyperlink" Target="http://www.hercules-390.eu/" TargetMode="External"/><Relationship Id="rId4" Type="http://schemas.openxmlformats.org/officeDocument/2006/relationships/hyperlink" Target="http://www.ibiblio.org/jmaynard/" TargetMode="External"/></Relationships>
</file>

<file path=ppt/slides/_rels/slide53.xml.rels><?xml version="1.0" encoding="UTF-8" standalone="yes" ?>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YAkAAOgGAACgQQAAmBUAABAAAAAmAAAACAAAAAAgAAAAAAAAMAAAABQAAAAAAAAAAAD//wAAAQAAAP//AAABAA=="/>
              </a:ext>
            </a:extLst>
          </p:cNvSpPr>
          <p:nvPr>
            <p:ph type="ctrTitle"/>
          </p:nvPr>
        </p:nvSpPr>
        <p:spPr/>
        <p:txBody>
          <a:bodyPr vert="horz" wrap="square" lIns="91440" tIns="45720" rIns="91440" bIns="45720" numCol="1" spcCol="215900" anchor="b">
            <a:prstTxWarp prst="textNoShape">
              <a:avLst/>
            </a:prstTxWarp>
          </a:bodyPr>
          <a:lstStyle/>
          <a:p>
            <a:pPr>
              <a:defRPr lang="de-de"/>
            </a:pPr>
            <a:r>
              <a:rPr sz="5400" cap="none" noProof="1">
                <a:solidFill>
                  <a:srgbClr val="0070C0"/>
                </a:solidFill>
                <a:latin typeface="Martel" pitchFamily="1" charset="0"/>
                <a:ea typeface="Open Sans" pitchFamily="1" charset="0"/>
                <a:cs typeface="Martel" pitchFamily="1" charset="0"/>
              </a:rPr>
              <a:t>Betriebssysteme</a:t>
            </a:r>
            <a:endParaRPr lang="de-de" sz="5400" cap="none"/>
          </a:p>
        </p:txBody>
      </p:sp>
      <p:sp>
        <p:nvSpPr>
          <p:cNvPr id="3" name="Untertitel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YAkAACkWAACgQQAAWCAAABAAAAAmAAAACAAAAAAAAAAAAAAAMAAAABQAAAAAAAAAAAD//wAAAQAAAP//AAABAA=="/>
              </a:ext>
            </a:extLst>
          </p:cNvSpPr>
          <p:nvPr>
            <p:ph type="subTitle" idx="1"/>
          </p:nvPr>
        </p:nvSpPr>
        <p:spPr/>
        <p:txBody>
          <a:bodyPr/>
          <a:lstStyle/>
          <a:p>
            <a:pPr>
              <a:defRPr lang="de-de"/>
            </a:pPr>
            <a:r>
              <a:t>Prof. Dr.-Ing. Christian Lins</a:t>
            </a:r>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8"/>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B//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YAkAAOgGAACgQQAAmBUAABAAAAAmAAAACAAAAAAAAAAAAAAAMAAAABQAAAAAAAAAAAD//wAAAQAAAP//AAABAA=="/>
              </a:ext>
            </a:extLst>
          </p:cNvSpPr>
          <p:nvPr>
            <p:ph type="ctrTitle"/>
          </p:nvPr>
        </p:nvSpPr>
        <p:spPr/>
        <p:txBody>
          <a:bodyPr/>
          <a:lstStyle/>
          <a:p>
            <a:pPr>
              <a:defRPr lang="de-de"/>
            </a:pPr>
            <a:r>
              <a:t>Einführung</a:t>
            </a:r>
          </a:p>
        </p:txBody>
      </p:sp>
      <p:sp>
        <p:nvSpPr>
          <p:cNvPr id="3" name="Untertitel 9"/>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EFFMT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YAkAACkWAACgQQAAWCAAABAAAAAmAAAACAAAAAAAAAAAAAAAMAAAABQAAAAAAAAAAAD//wAAAQAAAP//AAABAA=="/>
              </a:ext>
            </a:extLst>
          </p:cNvSpPr>
          <p:nvPr>
            <p:ph type="subTitle" idx="1"/>
          </p:nvPr>
        </p:nvSpPr>
        <p:spPr/>
        <p:txBody>
          <a:bodyPr/>
          <a:lstStyle/>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s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28A0C73C-72C5-F531-8B18-846489567DD1}"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6E704C33-7D83-25BA-CDC8-8BEF02863BDE}" type="slidenum">
              <a:t>2</a:t>
            </a:fld>
          </a:p>
        </p:txBody>
      </p:sp>
    </p:spTree>
  </p:cSld>
  <p:clrMapOvr>
    <a:masterClrMapping/>
  </p:clrMapOvr>
  <p:timing>
    <p:tnLst>
      <p:par>
        <p:cTn id="1" dur="indefinite" restart="never" nodeType="tmRoot"/>
      </p:par>
    </p:tnLst>
  </p:timing>
</p:sld>
</file>

<file path=ppt/slides/slide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Lernziele</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ICIg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marL="0" indent="0">
              <a:buNone/>
              <a:defRPr lang="de-de"/>
            </a:pPr>
            <a:r>
              <a:t>Am Ende der VL-Einheit können Sie…</a:t>
            </a:r>
          </a:p>
          <a:p>
            <a:pPr>
              <a:defRPr lang="de-de"/>
            </a:pPr>
            <a:r>
              <a:t>die </a:t>
            </a:r>
            <a:r>
              <a:rPr lang="de-de" b="1" cap="none"/>
              <a:t>Aufgaben eines Betriebssystems</a:t>
            </a:r>
            <a:r>
              <a:t> beschreiben,</a:t>
            </a:r>
          </a:p>
          <a:p>
            <a:pPr>
              <a:defRPr lang="de-de"/>
            </a:pPr>
            <a:r>
              <a:t>heutige BS in den </a:t>
            </a:r>
            <a:r>
              <a:rPr lang="de-de" b="1" cap="none"/>
              <a:t>historischen Kontext</a:t>
            </a:r>
            <a:r>
              <a:t> einordnen und</a:t>
            </a:r>
          </a:p>
          <a:p>
            <a:pPr>
              <a:defRPr lang="de-de"/>
            </a:pPr>
            <a:r>
              <a:t>die wesentliche </a:t>
            </a:r>
            <a:r>
              <a:rPr lang="de-de" b="1" cap="none"/>
              <a:t>BS-Konzepte und -Strukturen</a:t>
            </a:r>
            <a:r>
              <a:t> erläutern.</a:t>
            </a:r>
          </a:p>
          <a:p>
            <a:pPr>
              <a:defRPr lang="de-de"/>
            </a:pPr>
            <a:r>
              <a:t>Sie kennen die wichtigsten </a:t>
            </a:r>
            <a:r>
              <a:rPr lang="de-de" b="1" cap="none"/>
              <a:t>Grundlagen von Linux</a:t>
            </a:r>
            <a:r>
              <a:t> und </a:t>
            </a:r>
          </a:p>
          <a:p>
            <a:pPr>
              <a:defRPr lang="de-de"/>
            </a:pPr>
            <a:r>
              <a:t>besitzen das nötige Rüstzeug für die erste Praktikumsaufgabe.</a:t>
            </a:r>
          </a:p>
          <a:p>
            <a:pPr>
              <a:defRPr lang="de-de"/>
            </a:pPr>
          </a:p>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N8I7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0A88395-DBDD-FD75-9310-2D20CD5E6578}"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C2bA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7C6123A-74FA-93E4-B47E-82B15C3042D7}" type="slidenum">
              <a:t>3</a:t>
            </a:fld>
          </a:p>
        </p:txBody>
      </p:sp>
    </p:spTree>
  </p:cSld>
  <p:clrMapOvr>
    <a:masterClrMapping/>
  </p:clrMapOvr>
  <p:timing>
    <p:tnLst>
      <p:par>
        <p:cTn id="1" dur="indefinite" restart="never" nodeType="tmRoot"/>
      </p:par>
    </p:tnLst>
  </p:timing>
</p:sld>
</file>

<file path=ppt/slides/slide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Was ist ein Betriebssystem?</a:t>
            </a:r>
          </a:p>
        </p:txBody>
      </p:sp>
      <p:sp>
        <p:nvSpPr>
          <p:cNvPr id="3" name="Textplatzhalter 4"/>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kbDn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IIAi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5C7D9B2-FC98-922F-D67F-0A7A9731205F}" type="datetime1">
              <a:t>24.03.2022</a:t>
            </a:fld>
          </a:p>
        </p:txBody>
      </p:sp>
      <p:sp>
        <p:nvSpPr>
          <p:cNvPr id="5" name="Fußzeile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OoB7w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7"/>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0934EAEB-A5E4-611C-AA8C-5349A4C25C06}" type="slidenum">
              <a:t>4</a:t>
            </a:fld>
          </a:p>
        </p:txBody>
      </p:sp>
      <p:pic>
        <p:nvPicPr>
          <p:cNvPr id="7"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MgUAAAAAAABoBQ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FwzAABeAgAACkgAAFYSAAAQAAAAJgAAAAgAAAD//////////zAAAAAUAAAAAAAAAAAA//8AAAEAAAD//wAAAQA="/>
              </a:ext>
            </a:extLst>
          </p:cNvPicPr>
          <p:nvPr/>
        </p:nvPicPr>
        <p:blipFill>
          <a:blip r:embed="rId3"/>
          <a:srcRect l="13300" t="0" r="13840" b="0"/>
          <a:stretch>
            <a:fillRect/>
          </a:stretch>
        </p:blipFill>
        <p:spPr>
          <a:xfrm>
            <a:off x="8348980" y="384810"/>
            <a:ext cx="3361690" cy="2595880"/>
          </a:xfrm>
          <a:prstGeom prst="rect">
            <a:avLst/>
          </a:prstGeom>
          <a:noFill/>
          <a:ln>
            <a:noFill/>
          </a:ln>
          <a:effectLst/>
        </p:spPr>
      </p:pic>
      <p:sp>
        <p:nvSpPr>
          <p:cNvPr id="8"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yTQAAFYSAADLSAAA2RMAABAgAAAmAAAACAAAAP//////////MAAAABQAAAAAAAAAAAD//wAAAQAAAP//AAABAA=="/>
              </a:ext>
            </a:extLst>
          </p:cNvSpPr>
          <p:nvPr/>
        </p:nvSpPr>
        <p:spPr>
          <a:xfrm>
            <a:off x="8580755" y="2980690"/>
            <a:ext cx="3252470" cy="245745"/>
          </a:xfrm>
          <a:prstGeom prst="rect">
            <a:avLst/>
          </a:prstGeom>
          <a:noFill/>
          <a:ln>
            <a:noFill/>
          </a:ln>
          <a:effectLst/>
        </p:spPr>
        <p:txBody>
          <a:bodyPr vert="horz" wrap="square" lIns="91440" tIns="45720" rIns="91440" bIns="45720" numCol="1" spcCol="215900" anchor="t"/>
          <a:lstStyle/>
          <a:p>
            <a:pPr>
              <a:defRPr lang="de-de"/>
            </a:pPr>
            <a:r>
              <a:rPr lang="de-de" sz="1000" cap="none">
                <a:hlinkClick r:id="rId4"/>
              </a:rPr>
              <a:t>https://www.youtube.com/watch?v=7QWosNm5xV8</a:t>
            </a:r>
            <a:endParaRPr lang="de-de" sz="1000" cap="none"/>
          </a:p>
        </p:txBody>
      </p:sp>
      <p:graphicFrame>
        <p:nvGraphicFramePr>
          <p:cNvPr id="9" name="Inhaltsplatzhalter 10"/>
          <p:cNvGraphicFramePr/>
          <p:nvPr/>
        </p:nvGraphicFramePr>
        <p:xfrm>
          <a:off x="274955" y="252095"/>
          <a:ext cx="7493635" cy="64960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0">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IF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spcBef>
                <a:spcPts val="0"/>
              </a:spcBef>
              <a:defRPr lang="de-de" sz="3240" cap="none"/>
            </a:pPr>
            <a:r>
              <a:t>Was verbinden Sie mit Betriebssystemen?</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6C7DE886-C881-281E-CFC5-3E4BA68B396B}"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14637DD-93DC-13C1-92FE-659479B06430}" type="slidenum">
              <a:t>5</a:t>
            </a:fld>
          </a:p>
        </p:txBody>
      </p:sp>
      <p:pic>
        <p:nvPicPr>
          <p:cNvPr id="6" name="Grafik 2"/>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NMTAAAREwAApTUAAB8XAAAQAAAAJgAAAAgAAAD//////////zAAAAAUAAAAAAAAAAAA//8AAAEAAAD//wAAAQA="/>
              </a:ext>
            </a:extLst>
          </p:cNvPicPr>
          <p:nvPr/>
        </p:nvPicPr>
        <p:blipFill>
          <a:blip r:embed="rId3"/>
          <a:stretch>
            <a:fillRect/>
          </a:stretch>
        </p:blipFill>
        <p:spPr>
          <a:xfrm>
            <a:off x="3222625" y="3099435"/>
            <a:ext cx="5497830" cy="659130"/>
          </a:xfrm>
          <a:prstGeom prst="rect">
            <a:avLst/>
          </a:prstGeom>
          <a:noFill/>
          <a:ln>
            <a:noFill/>
          </a:ln>
          <a:effectLst/>
        </p:spPr>
      </p:pic>
    </p:spTree>
  </p:cSld>
  <p:clrMapOvr>
    <a:masterClrMapping/>
  </p:clrMapOvr>
  <p:timing>
    <p:tnLst>
      <p:par>
        <p:cTn id="1" dur="indefinite" restart="never" nodeType="tmRoot"/>
      </p:par>
    </p:tnLst>
  </p:timing>
</p:sld>
</file>

<file path=ppt/slides/slide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Struktur eines Rechnersystems</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15FABA10-5EF8-AF4C-B642-A819F40C40FD}"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61BB564-2AAB-4E43-E5A3-DC16FBED1389}" type="slidenum">
              <a:t>6</a:t>
            </a:fld>
          </a:p>
        </p:txBody>
      </p:sp>
      <p:pic>
        <p:nvPicPr>
          <p:cNvPr id="6"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XgIAAAAAAABkAAAAZAAAAAAAAAAjAAAABAAAAGQAAAAXAAAAFAAAAAAAAAAAAAAA/38AAP9/AAAAAAAACQAAAAQAAAD/////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BcGAABxCgAA+SUAAC4dAAAQAAAAJgAAAAgAAAD//////////zAAAAAUAAAAAAAAAAAA//8AAAEAAAD//wAAAQA="/>
              </a:ext>
            </a:extLst>
          </p:cNvPicPr>
          <p:nvPr/>
        </p:nvPicPr>
        <p:blipFill>
          <a:blip r:embed="rId2"/>
          <a:srcRect l="0" t="0" r="0" b="6060"/>
          <a:stretch>
            <a:fillRect/>
          </a:stretch>
        </p:blipFill>
        <p:spPr>
          <a:xfrm>
            <a:off x="989965" y="1697355"/>
            <a:ext cx="5182870" cy="3046095"/>
          </a:xfrm>
          <a:prstGeom prst="rect">
            <a:avLst/>
          </a:prstGeom>
          <a:noFill/>
          <a:ln>
            <a:noFill/>
          </a:ln>
          <a:effectLst/>
        </p:spPr>
      </p:pic>
      <p:sp>
        <p:nvSpPr>
          <p:cNvPr id="7" name="Textfeld 2"/>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4SAAAC4dAAD0JQAAgR4AABAgAAAmAAAACAAAAP//////////MAAAABQAAAAAAAAAAAD//wAAAQAAAP//AAABAA=="/>
              </a:ext>
            </a:extLst>
          </p:cNvSpPr>
          <p:nvPr/>
        </p:nvSpPr>
        <p:spPr>
          <a:xfrm>
            <a:off x="5344795" y="4743450"/>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
        <p:nvSpPr>
          <p:cNvPr id="8"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BCsAAJcJAADYRQAAJSUAABAAAAAmAAAACAAAAAEAAAAAAAAAMAAAABQAAAAAAAAAAAD//wAAAQAAAP//AAABAA=="/>
              </a:ext>
            </a:extLst>
          </p:cNvSpPr>
          <p:nvPr>
            <p:ph type="body" idx="1"/>
          </p:nvPr>
        </p:nvSpPr>
        <p:spPr>
          <a:xfrm>
            <a:off x="6992620" y="1558925"/>
            <a:ext cx="4361180" cy="4479290"/>
          </a:xfrm>
        </p:spPr>
        <p:txBody>
          <a:bodyPr/>
          <a:lstStyle/>
          <a:p>
            <a:pPr marL="0" indent="0">
              <a:buNone/>
              <a:defRPr lang="de-de"/>
            </a:pPr>
            <a:r>
              <a:t>Ein </a:t>
            </a:r>
            <a:r>
              <a:rPr lang="de-de" b="1" cap="none"/>
              <a:t>Betriebssystem</a:t>
            </a:r>
            <a:r>
              <a:t> ist</a:t>
            </a:r>
          </a:p>
          <a:p>
            <a:pPr>
              <a:defRPr lang="de-de"/>
            </a:pPr>
            <a:r>
              <a:t>Schicht zwischen Hardware und Software</a:t>
            </a:r>
          </a:p>
          <a:p>
            <a:pPr>
              <a:defRPr lang="de-de"/>
            </a:pPr>
            <a:r>
              <a:t>Abstrahiert und vereinfacht die Hardwarenutzung</a:t>
            </a:r>
          </a:p>
          <a:p>
            <a:pPr>
              <a:defRPr lang="de-de"/>
            </a:pPr>
            <a:r>
              <a:t>Organisiert die Nutzung der Hardware</a:t>
            </a:r>
          </a:p>
        </p:txBody>
      </p:sp>
      <p:sp>
        <p:nvSpPr>
          <p:cNvPr id="9" name="Rechteck 7"/>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HA4AAIsYAAB1FQAAxBkAABAAAAAmAAAACAAAAP//////////MAAAABQAAAAAAAAAAAD//wAAAQAAAP//AAABAA=="/>
              </a:ext>
            </a:extLst>
          </p:cNvSpPr>
          <p:nvPr/>
        </p:nvSpPr>
        <p:spPr>
          <a:xfrm>
            <a:off x="2293620" y="3989705"/>
            <a:ext cx="1194435" cy="198755"/>
          </a:xfrm>
          <a:prstGeom prst="rect">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100" cap="none"/>
              <a:t>BIOS/Firmware</a:t>
            </a:r>
            <a:endParaRPr lang="de-de" sz="1100" cap="none"/>
          </a:p>
        </p:txBody>
      </p:sp>
    </p:spTree>
  </p:cSld>
  <p:clrMapOvr>
    <a:masterClrMapping/>
  </p:clrMapOvr>
  <p:timing>
    <p:tnLst>
      <p:par>
        <p:cTn id="1" dur="indefinite" restart="never" nodeType="tmRoot"/>
      </p:par>
    </p:tnLst>
  </p:timing>
</p:sld>
</file>

<file path=ppt/slides/slide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spcBef>
                <a:spcPts val="0"/>
              </a:spcBef>
              <a:defRPr lang="de-de" sz="3240" cap="none"/>
            </a:pPr>
            <a:r>
              <a:t>Betriebssystem als Schnittstelle zur Hardware</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0Yq/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26B9CE2A-64CB-EC38-8501-926D804F73C7}"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qSts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24BB29F7-B9C9-EEDF-8703-4F8A674D711A}" type="slidenum">
              <a:t>7</a:t>
            </a:fld>
          </a:p>
        </p:txBody>
      </p:sp>
      <p:pic>
        <p:nvPicPr>
          <p:cNvPr id="6"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XwcAAAAAAABjAwAA4gI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4HAABwCgAA4iQAALQcAAAQAAAAJgAAAAgAAAD//////////zAAAAAUAAAAAAAAAAAA//8AAAEAAAD//wAAAQA="/>
              </a:ext>
            </a:extLst>
          </p:cNvPicPr>
          <p:nvPr/>
        </p:nvPicPr>
        <p:blipFill>
          <a:blip r:embed="rId2"/>
          <a:srcRect l="18870" t="0" r="8670" b="7380"/>
          <a:stretch>
            <a:fillRect/>
          </a:stretch>
        </p:blipFill>
        <p:spPr>
          <a:xfrm>
            <a:off x="1167130" y="1696720"/>
            <a:ext cx="4828540" cy="2969260"/>
          </a:xfrm>
          <a:prstGeom prst="rect">
            <a:avLst/>
          </a:prstGeom>
          <a:noFill/>
          <a:ln>
            <a:noFill/>
          </a:ln>
          <a:effectLst/>
        </p:spPr>
      </p:pic>
      <p:sp>
        <p:nvSpPr>
          <p:cNvPr id="7"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bSAAALQcAACAJQAACB4AABAgAAAmAAAACAAAAP//////////MAAAABQAAAAAAAAAAAD//wAAAQAAAP//AAABAA=="/>
              </a:ext>
            </a:extLst>
          </p:cNvSpPr>
          <p:nvPr/>
        </p:nvSpPr>
        <p:spPr>
          <a:xfrm>
            <a:off x="5271135" y="4665980"/>
            <a:ext cx="824865" cy="215900"/>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
        <p:nvSpPr>
          <p:cNvPr id="8"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BCsAAPIIAADYRQAAgSQAABAAAAAmAAAACAAAAAEAAAAAAAAAMAAAABQAAAAAAAAAAAD//wAAAQAAAP//AAABAA=="/>
              </a:ext>
            </a:extLst>
          </p:cNvSpPr>
          <p:nvPr>
            <p:ph type="body" idx="1"/>
          </p:nvPr>
        </p:nvSpPr>
        <p:spPr>
          <a:xfrm>
            <a:off x="6992620" y="1454150"/>
            <a:ext cx="4361180" cy="4479925"/>
          </a:xfrm>
        </p:spPr>
        <p:txBody>
          <a:bodyPr/>
          <a:lstStyle/>
          <a:p>
            <a:pPr>
              <a:defRPr lang="de-de"/>
            </a:pPr>
            <a:r>
              <a:rPr lang="de-de" b="1" cap="none"/>
              <a:t>Schnittstellen</a:t>
            </a:r>
            <a:r>
              <a:t> der Hardware sind oft </a:t>
            </a:r>
          </a:p>
          <a:p>
            <a:pPr lvl="1">
              <a:defRPr lang="de-de"/>
            </a:pPr>
            <a:r>
              <a:t>komplex</a:t>
            </a:r>
          </a:p>
          <a:p>
            <a:pPr lvl="1">
              <a:defRPr lang="de-de"/>
            </a:pPr>
            <a:r>
              <a:t>schwierig zu benutzen</a:t>
            </a:r>
          </a:p>
          <a:p>
            <a:pPr lvl="1">
              <a:defRPr lang="de-de"/>
            </a:pPr>
            <a:r>
              <a:t>individuell</a:t>
            </a:r>
          </a:p>
          <a:p>
            <a:pPr>
              <a:defRPr lang="de-de"/>
            </a:pPr>
            <a:r>
              <a:t>Schnittstellen des BS</a:t>
            </a:r>
          </a:p>
          <a:p>
            <a:pPr lvl="1">
              <a:defRPr lang="de-de"/>
            </a:pPr>
            <a:r>
              <a:t>vereinfachen und</a:t>
            </a:r>
          </a:p>
          <a:p>
            <a:pPr lvl="1">
              <a:defRPr lang="de-de"/>
            </a:pPr>
            <a:r>
              <a:t>vereinheitlichen</a:t>
            </a:r>
          </a:p>
        </p:txBody>
      </p:sp>
    </p:spTree>
  </p:cSld>
  <p:clrMapOvr>
    <a:masterClrMapping/>
  </p:clrMapOvr>
  <p:timing>
    <p:tnLst>
      <p:par>
        <p:cTn id="1" dur="indefinite" restart="never" nodeType="tmRoot"/>
      </p:par>
    </p:tnLst>
  </p:timing>
</p:sld>
</file>

<file path=ppt/slides/slide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Abstraktion der Hardware</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LSkAAFkHAAAtRwAAGSYAABAAAAAmAAAACAAAAAEAAAAAAAAAMAAAABQAAAAAAAAAAAD//wAAAQAAAP//AAABAA=="/>
              </a:ext>
            </a:extLst>
          </p:cNvSpPr>
          <p:nvPr>
            <p:ph type="body" idx="1"/>
          </p:nvPr>
        </p:nvSpPr>
        <p:spPr>
          <a:xfrm>
            <a:off x="6693535" y="1194435"/>
            <a:ext cx="4876800" cy="4998720"/>
          </a:xfrm>
        </p:spPr>
        <p:txBody>
          <a:bodyPr/>
          <a:lstStyle/>
          <a:p>
            <a:pPr>
              <a:defRPr lang="de-de"/>
            </a:pPr>
            <a:r>
              <a:t>Das Betriebssystem als erweiterte Maschine</a:t>
            </a:r>
          </a:p>
          <a:p>
            <a:pPr>
              <a:defRPr lang="de-de"/>
            </a:pPr>
            <a:r>
              <a:t>Computer als Black Box</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IoD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2E7C4E47-09C3-29B8-8DC4-FFED008A7BAA}"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972BFA5-EBB4-2749-FACA-1D1CF1840C48}" type="slidenum">
              <a:t>8</a:t>
            </a:fld>
          </a:p>
        </p:txBody>
      </p:sp>
      <p:sp>
        <p:nvSpPr>
          <p:cNvPr id="7" name="Rechteck 7"/>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AAAAAP///wgAAAAAAAAAAAAAAAAAAAAAAAAAAAAAAAAAAAAAZAAAAAEAAABAAAAAAAAAAAAAAAAAAAAAAAAAAAAAAAAAAAAAAAAAAAAAAAAAAAAAAAAAAAAAAAAAAAAAAAAAAAAAAAAAAAAAAAAAAAAAAAAAAAAAAAAAAAAAAAAAAAAAFAAAADwAAAABAAAAAAAAAAAA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sG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AP///wEAAAAAAAAAAAAAAAAAAAAAAAAAAAAAAAAAAAAAAAAAAAAAAAB/f38A5+bmA8zMzADAwP8Af39/AAAAAAAAAAAAAAAAAAAAAAAAAAAAIQAAABgAAAAUAAAApwcAAEgNAADAGgAAVx4AABAAAAAmAAAACAAAAP//////////MAAAABQAAAAAAAAAAAD//wAAAQAAAP//AAABAA=="/>
              </a:ext>
            </a:extLst>
          </p:cNvSpPr>
          <p:nvPr/>
        </p:nvSpPr>
        <p:spPr>
          <a:xfrm>
            <a:off x="1243965" y="2159000"/>
            <a:ext cx="3104515" cy="2773045"/>
          </a:xfrm>
          <a:prstGeom prst="rect">
            <a:avLst/>
          </a:prstGeom>
          <a:solidFill>
            <a:srgbClr val="000000"/>
          </a:solidFill>
          <a:ln w="12700" cap="flat" cmpd="sng" algn="ctr">
            <a:solidFill>
              <a:srgbClr val="0000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2000" cap="none"/>
              <a:t>Computersystem</a:t>
            </a:r>
            <a:endParaRPr lang="de-de" sz="2000" cap="none"/>
          </a:p>
          <a:p>
            <a:pPr algn="ctr">
              <a:defRPr lang="de-de" cap="none">
                <a:solidFill>
                  <a:srgbClr val="FFFFFF"/>
                </a:solidFill>
                <a:latin typeface="Open Sans" pitchFamily="1" charset="0"/>
                <a:ea typeface="Open Sans" pitchFamily="1" charset="0"/>
                <a:cs typeface="Open Sans" pitchFamily="1" charset="0"/>
              </a:defRPr>
            </a:pPr>
            <a:endParaRPr lang="de-de" sz="2000" cap="none"/>
          </a:p>
          <a:p>
            <a:pPr algn="ctr">
              <a:defRPr lang="de-de" cap="none">
                <a:solidFill>
                  <a:srgbClr val="FFFFFF"/>
                </a:solidFill>
                <a:latin typeface="Open Sans" pitchFamily="1" charset="0"/>
                <a:ea typeface="Open Sans" pitchFamily="1" charset="0"/>
                <a:cs typeface="Open Sans" pitchFamily="1" charset="0"/>
              </a:defRPr>
            </a:pPr>
          </a:p>
          <a:p>
            <a:pPr algn="ctr">
              <a:defRPr lang="de-de" cap="none">
                <a:solidFill>
                  <a:srgbClr val="FFFFFF"/>
                </a:solidFill>
                <a:latin typeface="Open Sans" pitchFamily="1" charset="0"/>
                <a:ea typeface="Open Sans" pitchFamily="1" charset="0"/>
                <a:cs typeface="Open Sans" pitchFamily="1" charset="0"/>
              </a:defRPr>
            </a:pPr>
          </a:p>
          <a:p>
            <a:pPr algn="ctr">
              <a:defRPr lang="de-de" cap="none">
                <a:solidFill>
                  <a:srgbClr val="FFFFFF"/>
                </a:solidFill>
                <a:latin typeface="Open Sans" pitchFamily="1" charset="0"/>
                <a:ea typeface="Open Sans" pitchFamily="1" charset="0"/>
                <a:cs typeface="Open Sans" pitchFamily="1" charset="0"/>
              </a:defRPr>
            </a:pPr>
          </a:p>
          <a:p>
            <a:pPr algn="ctr">
              <a:defRPr lang="de-de" cap="none">
                <a:solidFill>
                  <a:srgbClr val="FFFFFF"/>
                </a:solidFill>
                <a:latin typeface="Open Sans" pitchFamily="1" charset="0"/>
                <a:ea typeface="Open Sans" pitchFamily="1" charset="0"/>
                <a:cs typeface="Open Sans" pitchFamily="1" charset="0"/>
              </a:defRPr>
            </a:pPr>
          </a:p>
        </p:txBody>
      </p:sp>
      <p:sp>
        <p:nvSpPr>
          <p:cNvPr id="8" name="Rechteck 10"/>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paWlAP///wgAAAAAAAAAAAAAAAAAAAAAAAAAAAAAAAAAAAAAZAAAAAEAAABAAAAAAAAAAAAAAAAAAAAAAAAAAAAAAAAAAAAAAAAAAAAAAAAAAAAAAAAAAAAAAAAAAAAAAAAAAAAAAAAAAAAAAAAAAAAAAAAAAAAAAAAAAAAAAAAAAAAAFAAAADwAAAABAAAAAAAAAHp6e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OZU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paWlCf///wEAAAAAAAAAAAAAAAAAAAAAAAAAAAAAAAAAAAAAAAAAAHp6egB/f38A5+bmA8zMzADAwP8Af39/AAAAAAAAAAAAAAAAAAAAAAAAAAAAIQAAABgAAAAUAAAA8AsAAFgYAAB2FgAAyhwAABAAAAAmAAAACAAAAP//////////MAAAABQAAAAAAAAAAAD//wAAAQAAAP//AAABAA=="/>
              </a:ext>
            </a:extLst>
          </p:cNvSpPr>
          <p:nvPr/>
        </p:nvSpPr>
        <p:spPr>
          <a:xfrm>
            <a:off x="1940560" y="3957320"/>
            <a:ext cx="1710690" cy="722630"/>
          </a:xfrm>
          <a:prstGeom prst="rect">
            <a:avLst/>
          </a:prstGeom>
          <a:solidFill>
            <a:schemeClr val="accent3"/>
          </a:solidFill>
          <a:ln w="12700" cap="flat" cmpd="sng" algn="ctr">
            <a:solidFill>
              <a:srgbClr val="7A7A7A"/>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Konkrete</a:t>
            </a:r>
          </a:p>
          <a:p>
            <a:pPr algn="ctr">
              <a:defRPr lang="de-de" cap="none">
                <a:solidFill>
                  <a:srgbClr val="FFFFFF"/>
                </a:solidFill>
                <a:latin typeface="Open Sans" pitchFamily="1" charset="0"/>
                <a:ea typeface="Open Sans" pitchFamily="1" charset="0"/>
                <a:cs typeface="Open Sans" pitchFamily="1" charset="0"/>
              </a:defRPr>
            </a:pPr>
            <a:r>
              <a:t>Hardware</a:t>
            </a:r>
          </a:p>
        </p:txBody>
      </p:sp>
      <p:sp>
        <p:nvSpPr>
          <p:cNvPr id="9" name="Rechteck 11"/>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paWlAP///wgAAAAAAAAAAAAAAAAAAAAAAAAAAAAAAAAAAAAAZAAAAAEAAABAAAAAAAAAAAAAAAAAAAAAAAAAAAAAAAAAAAAAAAAAAAAAAAAAAAAAAAAAAAAAAAAAAAAAAAAAAAAAAAAAAAAAAAAAAAAAAAAAAAAAAAAAAAAAAAAAAAAAFAAAADwAAAABAAAAAAAAAHp6e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paWlCf///wEAAAAAAAAAAAAAAAAAAAAAAAAAAAAAAAAAAAAAAAAAAHp6egB/f38A5+bmA8zMzADAwP8Af39/AAAAAAAAAAAAAAAAAAAAAAAAAAAAIQAAABgAAAAUAAAA8AsAAJcTAADmGwAACRgAABAAAAAmAAAACAAAAP//////////MAAAABQAAAAAAAAAAAD//wAAAQAAAP//AAABAA=="/>
              </a:ext>
            </a:extLst>
          </p:cNvSpPr>
          <p:nvPr/>
        </p:nvSpPr>
        <p:spPr>
          <a:xfrm>
            <a:off x="1940560" y="3184525"/>
            <a:ext cx="2594610" cy="722630"/>
          </a:xfrm>
          <a:prstGeom prst="rect">
            <a:avLst/>
          </a:prstGeom>
          <a:solidFill>
            <a:schemeClr val="accent3"/>
          </a:solidFill>
          <a:ln w="12700" cap="flat" cmpd="sng" algn="ctr">
            <a:solidFill>
              <a:srgbClr val="7A7A7A"/>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Betriebssystem</a:t>
            </a:r>
          </a:p>
        </p:txBody>
      </p:sp>
      <p:sp>
        <p:nvSpPr>
          <p:cNvPr id="10" name="Pfeil: nach links 12"/>
          <p:cNvSpPr>
            <a:extLst>
              <a:ext uri="smNativeData">
                <pr:smNativeData xmlns:pr="smNativeData" xmlns="smNativeData" val="SMDATA_16_rv87YhMAAAAlAAAAyQAAAA0AAAAAkAAAAEgAAACQAAAASAAAAAAAAAABAAAAAAAAAAEAAABQAAAAjSa9/8Cr6z8AAAAAAADg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jBwAADwXAADaJAAAexkAABAAAAAmAAAACAAAAP//////////MAAAABQAAAAAAAAAoiL//wAAAQAAgP//AIAAAA=="/>
              </a:ext>
            </a:extLst>
          </p:cNvSpPr>
          <p:nvPr/>
        </p:nvSpPr>
        <p:spPr>
          <a:xfrm rot="1683026">
            <a:off x="4640580" y="3776980"/>
            <a:ext cx="1350010" cy="365125"/>
          </a:xfrm>
          <a:prstGeom prst="leftArrow">
            <a:avLst>
              <a:gd name="adj1" fmla="val 50000"/>
              <a:gd name="adj2" fmla="val 50020"/>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p>
        </p:txBody>
      </p:sp>
      <p:sp>
        <p:nvSpPr>
          <p:cNvPr id="11" name="Ellipse 13"/>
          <p:cNvSpPr>
            <a:extLst>
              <a:ext uri="smNativeData">
                <pr:smNativeData xmlns:pr="smNativeData" xmlns="smNativeData" val="SMDATA_16_rv87YhMAAAAlAAAAZgAAAA0AAAAAkAAAAEgAAACQAAAASAAAAAAAAAABAAAAAAAAAAEAAABQAAAAAAAAAAAA8D8AAAAAAADw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gCUAAJEUAADiLQAAdBoAABAAAAAmAAAACAAAAP//////////MAAAABQAAAAAAAAA/Er//wS1AAD8Sv//BLUAAA=="/>
              </a:ext>
            </a:extLst>
          </p:cNvSpPr>
          <p:nvPr/>
        </p:nvSpPr>
        <p:spPr>
          <a:xfrm>
            <a:off x="6096000" y="3343275"/>
            <a:ext cx="1362710" cy="956945"/>
          </a:xfrm>
          <a:prstGeom prst="ellipse">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100" cap="none"/>
              <a:t>Programm A</a:t>
            </a:r>
            <a:endParaRPr lang="de-de" sz="1100" cap="none"/>
          </a:p>
        </p:txBody>
      </p:sp>
      <p:sp>
        <p:nvSpPr>
          <p:cNvPr id="12" name="Ellipse 14"/>
          <p:cNvSpPr>
            <a:extLst>
              <a:ext uri="smNativeData">
                <pr:smNativeData xmlns:pr="smNativeData" xmlns="smNativeData" val="SMDATA_16_rv87YhMAAAAlAAAAZgAAAA0AAAAAkAAAAEgAAACQAAAASAAAAAAAAAABAAAAAAAAAAEAAABQAAAAAAAAAAAA8D8AAAAAAADw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0yEAAPsbAAA1KgAA3iEAABAAAAAmAAAACAAAAP//////////MAAAABQAAAAAAAAA/Er//wS1AAD8Sv//BLUAAA=="/>
              </a:ext>
            </a:extLst>
          </p:cNvSpPr>
          <p:nvPr/>
        </p:nvSpPr>
        <p:spPr>
          <a:xfrm>
            <a:off x="5498465" y="4548505"/>
            <a:ext cx="1362710" cy="956945"/>
          </a:xfrm>
          <a:prstGeom prst="ellipse">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100" cap="none"/>
              <a:t>Programm B</a:t>
            </a:r>
            <a:endParaRPr lang="de-de" sz="1100" cap="none"/>
          </a:p>
        </p:txBody>
      </p:sp>
    </p:spTree>
  </p:cSld>
  <p:clrMapOvr>
    <a:masterClrMapping/>
  </p:clrMapOvr>
  <p:timing>
    <p:tnLst>
      <p:par>
        <p:cTn id="1" dur="indefinite" restart="never" nodeType="tmRoot"/>
      </p:par>
    </p:tnLst>
  </p:timing>
</p:sld>
</file>

<file path=ppt/slides/slide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defRPr lang="de-de"/>
            </a:pPr>
            <a:r>
              <a:t>Ressourcenverwaltung</a:t>
            </a:r>
          </a:p>
        </p:txBody>
      </p:sp>
      <p:pic>
        <p:nvPicPr>
          <p:cNvPr id="3" name="Inhaltsplatzhalter 10" descr="Fax Silhouette"/>
          <p:cNvPicPr>
            <a:picLocks noGrp="1" noChangeArrowheads="1"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0IDQy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MMTAAAkGgAAJRwAAIYiAAAQAAAAJgAAAAgAAAABgQAAAAAAADAAAAAUAAAAAAAAAAAA//8AAAEAAAD//wAAAQA="/>
              </a:ext>
            </a:extLst>
          </p:cNvPicPr>
          <p:nvPr>
            <p:ph type="pic" idx="1"/>
          </p:nvPr>
        </p:nvPicPr>
        <p:blipFill>
          <a:blip r:embed="rId2">
            <a:extLst>
              <a:ext uri="{96DAC541-7B7A-43D3-8B79-37D633B846F1}">
                <asvg:svgBlip xmlns:asvg="http://schemas.microsoft.com/office/drawing/2016/SVG/main" r:embed="rId3"/>
              </a:ext>
            </a:extLst>
          </a:blip>
          <a:stretch>
            <a:fillRect/>
          </a:stretch>
        </p:blipFill>
        <p:spPr>
          <a:xfrm>
            <a:off x="3212465" y="4249420"/>
            <a:ext cx="1362710" cy="1362710"/>
          </a:xfrm>
          <a:prstGeom prst="rect">
            <a:avLst/>
          </a:prstGeom>
        </p:spPr>
      </p:pic>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E12E835-7B93-471E-DDAA-8D4BA6E42BD8}"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90035D9-97F4-55C3-BAB8-61967BF64C34}" type="slidenum">
              <a:t>9</a:t>
            </a:fld>
          </a:p>
        </p:txBody>
      </p:sp>
      <p:sp>
        <p:nvSpPr>
          <p:cNvPr id="7" name="Ellipse 6"/>
          <p:cNvSpPr>
            <a:extLst>
              <a:ext uri="smNativeData">
                <pr:smNativeData xmlns:pr="smNativeData" xmlns="smNativeData" val="SMDATA_16_rv87YhMAAAAlAAAAZgAAAA0AAAAAkAAAAEgAAACQAAAASAAAAAAAAAABAAAAAAAAAAEAAABQAAAAAAAAAAAA8D8AAAAAAADw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PggAAOwKAACgEAAAzxAAABAAAAAmAAAACAAAAP//////////MAAAABQAAAAAAAAA/Er//wS1AAD8Sv//BLUAAA=="/>
              </a:ext>
            </a:extLst>
          </p:cNvSpPr>
          <p:nvPr/>
        </p:nvSpPr>
        <p:spPr>
          <a:xfrm>
            <a:off x="1339850" y="1775460"/>
            <a:ext cx="1362710" cy="956945"/>
          </a:xfrm>
          <a:prstGeom prst="ellipse">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100" cap="none"/>
              <a:t>Programm A</a:t>
            </a:r>
            <a:endParaRPr lang="de-de" sz="1100" cap="none"/>
          </a:p>
        </p:txBody>
      </p:sp>
      <p:sp>
        <p:nvSpPr>
          <p:cNvPr id="8" name="Ellipse 7"/>
          <p:cNvSpPr>
            <a:extLst>
              <a:ext uri="smNativeData">
                <pr:smNativeData xmlns:pr="smNativeData" xmlns="smNativeData" val="SMDATA_16_rv87YhMAAAAlAAAAZgAAAA0AAAAAkAAAAEgAAACQAAAASAAAAAAAAAABAAAAAAAAAAEAAABQAAAAAAAAAAAA8D8AAAAAAADw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wxMAAOwKAAAlHAAAzxAAABAAAAAmAAAACAAAAP//////////MAAAABQAAAAAAAAA/Er//wS1AAD8Sv//BLUAAA=="/>
              </a:ext>
            </a:extLst>
          </p:cNvSpPr>
          <p:nvPr/>
        </p:nvSpPr>
        <p:spPr>
          <a:xfrm>
            <a:off x="3212465" y="1775460"/>
            <a:ext cx="1362710" cy="956945"/>
          </a:xfrm>
          <a:prstGeom prst="ellipse">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100" cap="none"/>
              <a:t>Programm B</a:t>
            </a:r>
            <a:endParaRPr lang="de-de" sz="1100" cap="none"/>
          </a:p>
        </p:txBody>
      </p:sp>
      <p:sp>
        <p:nvSpPr>
          <p:cNvPr id="9" name="Ellipse 8"/>
          <p:cNvSpPr>
            <a:extLst>
              <a:ext uri="smNativeData">
                <pr:smNativeData xmlns:pr="smNativeData" xmlns="smNativeData" val="SMDATA_16_rv87YhMAAAAlAAAAZgAAAA0AAAAAkAAAAEgAAACQAAAASAAAAAAAAAABAAAAAAAAAAEAAABQAAAAAAAAAAAA8D8AAAAAAADw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SR8AAOwKAACrJwAAzxAAABAAAAAmAAAACAAAAP//////////MAAAABQAAAAAAAAA/Er//wS1AAD8Sv//BLUAAA=="/>
              </a:ext>
            </a:extLst>
          </p:cNvSpPr>
          <p:nvPr/>
        </p:nvSpPr>
        <p:spPr>
          <a:xfrm>
            <a:off x="5085715" y="1775460"/>
            <a:ext cx="1362710" cy="956945"/>
          </a:xfrm>
          <a:prstGeom prst="ellipse">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100" cap="none"/>
              <a:t>Programm C</a:t>
            </a:r>
            <a:endParaRPr lang="de-de" sz="1100" cap="none"/>
          </a:p>
        </p:txBody>
      </p:sp>
      <p:cxnSp>
        <p:nvCxnSpPr>
          <p:cNvPr id="10" name="Gerade Verbindung mit Pfeil 12"/>
          <p:cNvCxnSpPr>
            <a:extLst>
              <a:ext uri="smNativeData">
                <pr:smNativeData xmlns:pr="smNativeData" xmlns="smNativeData" val="SMDATA_16_rv87YhMAAAAlAAAADQAAAA0AAAAAkAAAAEgAAACQAAAASAAAAAAAAAAAAAAAAAAAAAEAAABQAAAAAAAAAAAA8L8AAAAAAAAAAAAAAAAAAP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Fub1QA8AAAAAQAAABQAAAAUAAAAFAAAAAEAAAAAAAAAZAAAAGQAAAAC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wEAAAAAAAAAAAAAAAAAAAAAAAAAAAAAAAAAAAAAAAAAAFub1QB/f38A5+bmA8zMzADAwP8Af39/AAAAAAAAAAAAAAAAAAAAAAAAAAAAIQAAABgAAAAUAAAAdQ0AAMgRAAABEwAAJBoAABAAAAAmAAAACAAAAP//////////MAAAABQAAAAAAAAAAAD//wAAAQAAAP//AAABAA=="/>
              </a:ext>
            </a:extLst>
          </p:cNvCxnSpPr>
          <p:nvPr/>
        </p:nvCxnSpPr>
        <p:spPr>
          <a:xfrm>
            <a:off x="2187575" y="2890520"/>
            <a:ext cx="901700" cy="1358900"/>
          </a:xfrm>
          <a:prstGeom prst="straightConnector1">
            <a:avLst/>
          </a:prstGeom>
          <a:noFill/>
          <a:ln w="38100" cap="flat" cmpd="sng" algn="ctr">
            <a:solidFill>
              <a:srgbClr val="5B9BD5"/>
            </a:solidFill>
            <a:prstDash val="solid"/>
            <a:headEnd type="none"/>
            <a:tailEnd type="triangle" w="med" len="med"/>
          </a:ln>
          <a:effectLst/>
        </p:spPr>
      </p:cxnSp>
      <p:cxnSp>
        <p:nvCxnSpPr>
          <p:cNvPr id="11" name="Gerade Verbindung mit Pfeil 14"/>
          <p:cNvCxnSpPr>
            <a:extLst>
              <a:ext uri="smNativeData">
                <pr:smNativeData xmlns:pr="smNativeData" xmlns="smNativeData" val="SMDATA_16_rv87YhMAAAAlAAAADQAAAA0AAAAAkAAAAEgAAACQAAAASAAAAAAAAAAAAAAAAAAAAAEAAABQAAAAAAAAAAAA8L8AAAAAAAAAAAAAAAAAAP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Fub1QA8AAAAAQAAABQAAAAUAAAAFAAAAAEAAAAAAAAAZAAAAGQAAAAC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wEAAAAAAAAAAAAAAAAAAAAAAAAAAAAAAAAAAAAAAAAAAFub1QB/f38A5+bmA8zMzADAwP8Af39/AAAAAAAAAAAAAAAAAAAAAAAAAAAAIQAAABgAAAAUAAAA9BcAAA0SAAD0FwAAIRkAABAAAAAmAAAACAAAAP//////////MAAAABQAAAAAAAAAAAD//wAAAQAAAP//AAABAA=="/>
              </a:ext>
            </a:extLst>
          </p:cNvCxnSpPr>
          <p:nvPr/>
        </p:nvCxnSpPr>
        <p:spPr>
          <a:xfrm>
            <a:off x="3893820" y="2934335"/>
            <a:ext cx="12700" cy="1150620"/>
          </a:xfrm>
          <a:prstGeom prst="straightConnector1">
            <a:avLst/>
          </a:prstGeom>
          <a:noFill/>
          <a:ln w="38100" cap="flat" cmpd="sng" algn="ctr">
            <a:solidFill>
              <a:srgbClr val="5B9BD5"/>
            </a:solidFill>
            <a:prstDash val="solid"/>
            <a:headEnd type="none"/>
            <a:tailEnd type="triangle" w="med" len="med"/>
          </a:ln>
          <a:effectLst/>
        </p:spPr>
      </p:cxnSp>
      <p:cxnSp>
        <p:nvCxnSpPr>
          <p:cNvPr id="12" name="Gerade Verbindung mit Pfeil 16"/>
          <p:cNvCxnSpPr>
            <a:extLst>
              <a:ext uri="smNativeData">
                <pr:smNativeData xmlns:pr="smNativeData" xmlns="smNativeData" val="SMDATA_16_rv87YhMAAAAlAAAADQAAAA0AAAAAkAAAAEgAAACQAAAASAAAAAAAAAAAAAAAAAAAAAEAAABQAAAAAAAAAAAA8L8AAAAAAAAAAAAAAAAAAP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Fub1QA8AAAAAQAAABQAAAAUAAAAFAAAAAEAAAAAAAAAZAAAAGQAAAAC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wEAAAAAAAAAAAAAAAAAAAAAAAAAAAAAAAAAAAAAAAAAAFub1QB/f38A5+bmA8zMzADAwP8Af39/AAAAAAAAAAAAAAAAAAAAAAAAAAAAIQAAABgAAAAUAAAAiRwAAA0SAAB6IwAApBkAABAAAAAmAAAACAAAAP//////////MAAAABQAAAAAAAAAAAD//wAAAQAAAP//AAABAA=="/>
              </a:ext>
            </a:extLst>
          </p:cNvCxnSpPr>
          <p:nvPr/>
        </p:nvCxnSpPr>
        <p:spPr>
          <a:xfrm flipH="1">
            <a:off x="4638675" y="2934335"/>
            <a:ext cx="1128395" cy="1233805"/>
          </a:xfrm>
          <a:prstGeom prst="straightConnector1">
            <a:avLst/>
          </a:prstGeom>
          <a:noFill/>
          <a:ln w="38100" cap="flat" cmpd="sng" algn="ctr">
            <a:solidFill>
              <a:srgbClr val="5B9BD5"/>
            </a:solidFill>
            <a:prstDash val="solid"/>
            <a:headEnd type="none"/>
            <a:tailEnd type="triangle" w="med" len="med"/>
          </a:ln>
          <a:effectLst/>
        </p:spPr>
      </p:cxnSp>
      <p:sp>
        <p:nvSpPr>
          <p:cNvPr id="13" name="Textfeld 20"/>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UiQAALcWAACvKwAAXyAAABAgAAAmAAAACAAAAP//////////MAAAABQAAAAAAAAAAAD//wAAAQAAAP//AAABAA=="/>
              </a:ext>
            </a:extLst>
          </p:cNvSpPr>
          <p:nvPr/>
        </p:nvSpPr>
        <p:spPr>
          <a:xfrm>
            <a:off x="5904230" y="3692525"/>
            <a:ext cx="1196975" cy="1569720"/>
          </a:xfrm>
          <a:prstGeom prst="rect">
            <a:avLst/>
          </a:prstGeom>
          <a:noFill/>
          <a:ln>
            <a:noFill/>
          </a:ln>
          <a:effectLst/>
        </p:spPr>
        <p:txBody>
          <a:bodyPr vert="horz" wrap="square" lIns="91440" tIns="45720" rIns="91440" bIns="45720" numCol="1" spcCol="215900" anchor="t"/>
          <a:lstStyle/>
          <a:p>
            <a:pPr>
              <a:defRPr lang="de-de"/>
            </a:pPr>
            <a:r>
              <a:rPr lang="de-de" sz="9600" cap="none"/>
              <a:t>?</a:t>
            </a:r>
            <a:endParaRPr lang="de-de" sz="9600" cap="none"/>
          </a:p>
        </p:txBody>
      </p:sp>
    </p:spTree>
  </p:cSld>
  <p:clrMapOvr>
    <a:masterClrMapping/>
  </p:clrMapOvr>
  <p:timing>
    <p:tnLst>
      <p:par>
        <p:cTn id="1" dur="indefinite" restart="never" nodeType="tmRoot"/>
      </p:par>
    </p:tnLst>
  </p:timing>
</p:sld>
</file>

<file path=ppt/slides/slide1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Geschichte der Betriebssysteme</a:t>
            </a:r>
          </a:p>
        </p:txBody>
      </p:sp>
      <p:sp>
        <p:nvSpPr>
          <p:cNvPr id="3" name="Textplatzhalter 4"/>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5A7A2348-06B7-2FD5-F9C2-F0806D8C0FA5}" type="datetime1">
              <a:t>24.03.2022</a:t>
            </a:fld>
          </a:p>
        </p:txBody>
      </p:sp>
      <p:sp>
        <p:nvSpPr>
          <p:cNvPr id="5" name="Fußzeile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7"/>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8483B75-3BD5-1DCD-9BF0-CD9875BE6D98}" type="slidenum">
              <a:t>10</a:t>
            </a:fld>
          </a:p>
        </p:txBody>
      </p:sp>
      <p:graphicFrame>
        <p:nvGraphicFramePr>
          <p:cNvPr id="7" name="Inhaltsplatzhalter 10"/>
          <p:cNvGraphicFramePr/>
          <p:nvPr/>
        </p:nvGraphicFramePr>
        <p:xfrm>
          <a:off x="274955" y="252095"/>
          <a:ext cx="7493635" cy="649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D2Mw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spcBef>
                <a:spcPts val="0"/>
              </a:spcBef>
              <a:defRPr lang="de-de" sz="3240" cap="none"/>
            </a:pPr>
            <a:r>
              <a:t>Die erste Generation (1945 – 1955): Röhren und Steckkarten</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AQ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2B557C84-CAC6-008A-88ED-3CDF32A37E69}"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14F6AAF-E1AC-1A9C-E2F7-17C924B91442}" type="slidenum">
              <a:t>11</a:t>
            </a:fld>
          </a:p>
        </p:txBody>
      </p:sp>
      <p:pic>
        <p:nvPicPr>
          <p:cNvPr id="6" name="Grafik 8"/>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BvCQAA8ScAAAQkAAAQAAAAJgAAAAgAAAD//////////zAAAAAUAAAAAAAAAAAA//8AAAEAAAD//wAAAQA="/>
              </a:ext>
            </a:extLst>
          </p:cNvPicPr>
          <p:nvPr/>
        </p:nvPicPr>
        <p:blipFill>
          <a:blip r:embed="rId3"/>
          <a:stretch>
            <a:fillRect/>
          </a:stretch>
        </p:blipFill>
        <p:spPr>
          <a:xfrm>
            <a:off x="838200" y="1533525"/>
            <a:ext cx="5654675" cy="4321175"/>
          </a:xfrm>
          <a:prstGeom prst="rect">
            <a:avLst/>
          </a:prstGeom>
          <a:noFill/>
          <a:ln>
            <a:noFill/>
          </a:ln>
          <a:effectLst/>
        </p:spPr>
      </p:pic>
      <p:pic>
        <p:nvPicPr>
          <p:cNvPr id="7" name="Grafik 9"/>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BcsAABvCQAA2EUAAL8cAAAQAAAAJgAAAAgAAAD//////////zAAAAAUAAAAAAAAAAAA//8AAAEAAAD//wAAAQA="/>
              </a:ext>
            </a:extLst>
          </p:cNvPicPr>
          <p:nvPr/>
        </p:nvPicPr>
        <p:blipFill>
          <a:blip r:embed="rId4"/>
          <a:stretch>
            <a:fillRect/>
          </a:stretch>
        </p:blipFill>
        <p:spPr>
          <a:xfrm>
            <a:off x="7167245" y="1533525"/>
            <a:ext cx="4186555" cy="3139440"/>
          </a:xfrm>
          <a:prstGeom prst="rect">
            <a:avLst/>
          </a:prstGeom>
          <a:noFill/>
          <a:ln>
            <a:noFill/>
          </a:ln>
          <a:effectLst/>
        </p:spPr>
      </p:pic>
      <p:sp>
        <p:nvSpPr>
          <p:cNvPr id="8" name="Textfeld 10"/>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KCgoK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jSsAAL8cAABMSAAAxx8AABAgAAAmAAAACAAAAP//////////MAAAABQAAAAAAAAAAAD//wAAAQAAAP//AAABAA=="/>
              </a:ext>
            </a:extLst>
          </p:cNvSpPr>
          <p:nvPr/>
        </p:nvSpPr>
        <p:spPr>
          <a:xfrm>
            <a:off x="7079615" y="4672965"/>
            <a:ext cx="4672965" cy="492760"/>
          </a:xfrm>
          <a:prstGeom prst="rect">
            <a:avLst/>
          </a:prstGeom>
          <a:noFill/>
          <a:ln>
            <a:noFill/>
          </a:ln>
          <a:effectLst/>
        </p:spPr>
        <p:txBody>
          <a:bodyPr vert="horz" wrap="square" lIns="91440" tIns="45720" rIns="91440" bIns="45720" numCol="1" spcCol="215900" anchor="t"/>
          <a:lstStyle/>
          <a:p>
            <a:pPr>
              <a:defRPr lang="de-de"/>
            </a:pPr>
            <a:r>
              <a:t>Zuse Z3</a:t>
            </a:r>
          </a:p>
          <a:p>
            <a:pPr>
              <a:defRPr lang="de-de"/>
            </a:pPr>
            <a:r>
              <a:rPr lang="de-de" sz="800" cap="none">
                <a:solidFill>
                  <a:srgbClr val="767272"/>
                </a:solidFill>
              </a:rPr>
              <a:t>Von Venusianer, CC BY-SA 3.0, https://commons.wikimedia.org/w/index.php?curid=3632073</a:t>
            </a:r>
            <a:endParaRPr lang="de-de" sz="800" cap="none">
              <a:solidFill>
                <a:srgbClr val="767272"/>
              </a:solidFill>
            </a:endParaRPr>
          </a:p>
        </p:txBody>
      </p:sp>
      <p:sp>
        <p:nvSpPr>
          <p:cNvPr id="9" name="Textfeld 11"/>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I6Ol5c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1wQAAHAkAADIDAAAtiYAABAgAAAmAAAACAAAAP//////////MAAAABQAAAAAAAAAAAD//wAAAQAAAP//AAABAA=="/>
              </a:ext>
            </a:extLst>
          </p:cNvSpPr>
          <p:nvPr/>
        </p:nvSpPr>
        <p:spPr>
          <a:xfrm>
            <a:off x="786765" y="5923280"/>
            <a:ext cx="1290955" cy="369570"/>
          </a:xfrm>
          <a:prstGeom prst="rect">
            <a:avLst/>
          </a:prstGeom>
          <a:noFill/>
          <a:ln>
            <a:noFill/>
          </a:ln>
          <a:effectLst/>
        </p:spPr>
        <p:txBody>
          <a:bodyPr vert="horz" wrap="square" lIns="91440" tIns="45720" rIns="91440" bIns="45720" numCol="1" spcCol="215900" anchor="t"/>
          <a:lstStyle/>
          <a:p>
            <a:pPr>
              <a:defRPr lang="de-de"/>
            </a:pPr>
            <a:r>
              <a:t>ENIAC</a:t>
            </a:r>
          </a:p>
        </p:txBody>
      </p:sp>
    </p:spTree>
  </p:cSld>
  <p:clrMapOvr>
    <a:masterClrMapping/>
  </p:clrMapOvr>
  <p:timing>
    <p:tnLst>
      <p:par>
        <p:cTn id="1" dur="indefinite" restart="never" nodeType="tmRoot"/>
      </p:par>
    </p:tnLst>
  </p:timing>
</p:sld>
</file>

<file path=ppt/slides/slide1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spcBef>
                <a:spcPts val="0"/>
              </a:spcBef>
              <a:defRPr lang="de-de" sz="3240" cap="none"/>
            </a:pPr>
            <a:r>
              <a:t>Die zweite Generation (1955 – 1965): Transistoren und Stapelverarbeitung</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CAQE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533A0D9-97A8-6656-E68B-6103EEC51034}"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B787982-CCF6-2D8F-B8C0-3ADA378E4E6F}" type="slidenum">
              <a:t>12</a:t>
            </a:fld>
          </a:p>
        </p:txBody>
      </p:sp>
      <p:pic>
        <p:nvPicPr>
          <p:cNvPr id="6"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AGAACgCwAA4CgAAO0aAAAQAAAAJgAAAAgAAAD//////////zAAAAAUAAAAAAAAAAAA//8AAAEAAAD//wAAAQA="/>
              </a:ext>
            </a:extLst>
          </p:cNvPicPr>
          <p:nvPr/>
        </p:nvPicPr>
        <p:blipFill>
          <a:blip r:embed="rId3"/>
          <a:stretch>
            <a:fillRect/>
          </a:stretch>
        </p:blipFill>
        <p:spPr>
          <a:xfrm>
            <a:off x="975360" y="1889760"/>
            <a:ext cx="5669280" cy="2487295"/>
          </a:xfrm>
          <a:prstGeom prst="rect">
            <a:avLst/>
          </a:prstGeom>
          <a:noFill/>
          <a:ln>
            <a:noFill/>
          </a:ln>
          <a:effectLst/>
        </p:spPr>
      </p:pic>
      <p:pic>
        <p:nvPicPr>
          <p:cNvPr id="7" name="Grafik 7"/>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HEoAADmEAAAPkgAAB0lAAAQAAAAJgAAAAgAAAD//////////zAAAAAUAAAAAAAAAAAA//8AAAEAAAD//wAAAQA="/>
              </a:ext>
            </a:extLst>
          </p:cNvPicPr>
          <p:nvPr/>
        </p:nvPicPr>
        <p:blipFill>
          <a:blip r:embed="rId4"/>
          <a:stretch>
            <a:fillRect/>
          </a:stretch>
        </p:blipFill>
        <p:spPr>
          <a:xfrm>
            <a:off x="6574155" y="2747010"/>
            <a:ext cx="5169535" cy="3286125"/>
          </a:xfrm>
          <a:prstGeom prst="rect">
            <a:avLst/>
          </a:prstGeom>
          <a:noFill/>
          <a:ln>
            <a:noFill/>
          </a:ln>
          <a:effectLst/>
        </p:spPr>
      </p:pic>
      <p:sp>
        <p:nvSpPr>
          <p:cNvPr id="8"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K0MAAMclAAA+SAAAGicAABAgAAAmAAAACAAAAP//////////MAAAABQAAAAAAAAAAAD//wAAAQAAAP//AAABAA=="/>
              </a:ext>
            </a:extLst>
          </p:cNvSpPr>
          <p:nvPr/>
        </p:nvSpPr>
        <p:spPr>
          <a:xfrm>
            <a:off x="10918825" y="6141085"/>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cxnSp>
        <p:nvCxnSpPr>
          <p:cNvPr id="9" name="Gerade Verbindung mit Pfeil 9"/>
          <p:cNvCxnSpPr>
            <a:extLst>
              <a:ext uri="smNativeData">
                <pr:smNativeData xmlns:pr="smNativeData" xmlns="smNativeData" val="SMDATA_16_rv87YhMAAAAlAAAADQAAAA0AAAAAkAAAAEgAAACQAAAASAAAAAAAAAAAAAAAAgAAAAEAAABQAAAAAAAAAAAA8L8AAAAAAAAAAAAAAAAAAP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ERyxAw8AAAAAQAAABQAAAAUAAAAFAAAAAEAAAAAAAAAZAAAAGQAAAAC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wEAAAAAAAAAAAAAAAAAAAAAAAAAAAAAAAAAAAAAAAAAAERyxAV/f38A5+bmA8zMzADAwP8Af39/AAAAAAAAAAAAAAAAAAAAAAAAAAAAIQAAABgAAAAUAAAA9w0AAH4TAAC9DwAANh8AABAAAAAmAAAACAAAAP//////////MAAAABQAAAAAAAAAAAD//wAAAQAAAP//AAABAA=="/>
              </a:ext>
            </a:extLst>
          </p:cNvCxnSpPr>
          <p:nvPr/>
        </p:nvCxnSpPr>
        <p:spPr>
          <a:xfrm flipV="1">
            <a:off x="2270125" y="3168650"/>
            <a:ext cx="288290" cy="1905000"/>
          </a:xfrm>
          <a:prstGeom prst="straightConnector1">
            <a:avLst/>
          </a:prstGeom>
          <a:noFill/>
          <a:ln w="38100" cap="flat" cmpd="sng" algn="ctr">
            <a:solidFill>
              <a:schemeClr val="accent1"/>
            </a:solidFill>
            <a:prstDash val="solid"/>
            <a:headEnd type="none"/>
            <a:tailEnd type="triangle" w="med" len="med"/>
          </a:ln>
          <a:effectLst/>
        </p:spPr>
      </p:cxnSp>
      <p:cxnSp>
        <p:nvCxnSpPr>
          <p:cNvPr id="10" name="Gerade Verbindung mit Pfeil 11"/>
          <p:cNvCxnSpPr>
            <a:extLst>
              <a:ext uri="smNativeData">
                <pr:smNativeData xmlns:pr="smNativeData" xmlns="smNativeData" val="SMDATA_16_rv87YhMAAAAlAAAADQAAAA0AAAAAkAAAAEgAAACQAAAASAAAAAAAAAAAAAAAAgAAAAEAAABQAAAAAAAAAAAA8L8AAAAAAAAAAAAAAAAAAPA/AAAAAAAA4D8AAAAAAADgPwAAAAAAAOA/AAAAAAAA4D8AAAAAAADgPwAAAAAAAOA/AAAAAAAA4D8CAAAAjAAAAAAAAAAAAAAA////AP///wgAAAAAAAAAAAAAAAAAAAAAAAAAAAAAAAAAAAAAeAAAAAEAAABAAAAAAAAAAAAAAABaAAAAAAAAAAAAAAAAAAAAAAAAAAAAAAAAAAAAAAAAAAAAAAAAAAAAAAAAAAAAAAAAAAAAAAAAAAAAAAAAAAAAAAAAAAAAAAAAAAAAFAAAADwAAAABAAAAAAAAAERyxAw8AAAAAQAAABQAAAAUAAAAFAAAAAEAAAAAAAAAZAAAAGQAAAAC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P///wEAAAAAAAAAAAAAAAAAAAAAAAAAAAAAAAAAAAAAAAAAAERyxAV/f38A5+bmA8zMzADAwP8Af39/AAAAAAAAAAAAAAAAAAAAAAAAAAAAIQAAABgAAAAUAAAAcBcAAH4TAAC1FwAANh8AABAAAAAmAAAACAAAAP//////////MAAAABQAAAAAAAAAAAD//wAAAQAAAP//AAABAA=="/>
              </a:ext>
            </a:extLst>
          </p:cNvCxnSpPr>
          <p:nvPr/>
        </p:nvCxnSpPr>
        <p:spPr>
          <a:xfrm flipH="1" flipV="1">
            <a:off x="3810000" y="3168650"/>
            <a:ext cx="43815" cy="1905000"/>
          </a:xfrm>
          <a:prstGeom prst="straightConnector1">
            <a:avLst/>
          </a:prstGeom>
          <a:noFill/>
          <a:ln w="38100" cap="flat" cmpd="sng" algn="ctr">
            <a:solidFill>
              <a:schemeClr val="accent1"/>
            </a:solidFill>
            <a:prstDash val="solid"/>
            <a:headEnd type="none"/>
            <a:tailEnd type="triangle" w="med" len="med"/>
          </a:ln>
          <a:effectLst/>
        </p:spPr>
      </p:cxnSp>
      <p:sp>
        <p:nvSpPr>
          <p:cNvPr id="11" name="Textfeld 1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FAkAAFofAAAcEgAAbyEAABAgAAAmAAAACAAAAP//////////MAAAABQAAAAAAAAAAAD//wAAAQAAAP//AAABAA=="/>
              </a:ext>
            </a:extLst>
          </p:cNvSpPr>
          <p:nvPr/>
        </p:nvSpPr>
        <p:spPr>
          <a:xfrm>
            <a:off x="1475740" y="5096510"/>
            <a:ext cx="1468120" cy="338455"/>
          </a:xfrm>
          <a:prstGeom prst="rect">
            <a:avLst/>
          </a:prstGeom>
          <a:noFill/>
          <a:ln>
            <a:noFill/>
          </a:ln>
          <a:effectLst/>
        </p:spPr>
        <p:txBody>
          <a:bodyPr vert="horz" wrap="square" lIns="91440" tIns="45720" rIns="91440" bIns="45720" numCol="1" spcCol="215900" anchor="t"/>
          <a:lstStyle/>
          <a:p>
            <a:pPr>
              <a:defRPr lang="de-de"/>
            </a:pPr>
            <a:r>
              <a:rPr lang="de-de" sz="1600" cap="none"/>
              <a:t>Vorrechner</a:t>
            </a:r>
            <a:endParaRPr lang="de-de" sz="1600" cap="none"/>
          </a:p>
        </p:txBody>
      </p:sp>
      <p:sp>
        <p:nvSpPr>
          <p:cNvPr id="12" name="Textfeld 1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PxQAAFofAABGHQAAbyEAABAgAAAmAAAACAAAAP//////////MAAAABQAAAAAAAAAAAD//wAAAQAAAP//AAABAA=="/>
              </a:ext>
            </a:extLst>
          </p:cNvSpPr>
          <p:nvPr/>
        </p:nvSpPr>
        <p:spPr>
          <a:xfrm>
            <a:off x="3291205" y="5096510"/>
            <a:ext cx="1467485" cy="338455"/>
          </a:xfrm>
          <a:prstGeom prst="rect">
            <a:avLst/>
          </a:prstGeom>
          <a:noFill/>
          <a:ln>
            <a:noFill/>
          </a:ln>
          <a:effectLst/>
        </p:spPr>
        <p:txBody>
          <a:bodyPr vert="horz" wrap="square" lIns="91440" tIns="45720" rIns="91440" bIns="45720" numCol="1" spcCol="215900" anchor="t"/>
          <a:lstStyle/>
          <a:p>
            <a:pPr>
              <a:defRPr lang="de-de"/>
            </a:pPr>
            <a:r>
              <a:rPr lang="de-de" sz="1600" cap="none"/>
              <a:t>Großrechner</a:t>
            </a:r>
            <a:endParaRPr lang="de-de" sz="1600" cap="none"/>
          </a:p>
        </p:txBody>
      </p:sp>
      <p:sp>
        <p:nvSpPr>
          <p:cNvPr id="13" name="Pfeil: nach rechts 20"/>
          <p:cNvSpPr>
            <a:extLst>
              <a:ext uri="smNativeData">
                <pr:smNativeData xmlns:pr="smNativeData" xmlns="smNativeData" val="SMDATA_16_rv87YhMAAAAlAAAAyAAAAA0AAAAAkAAAAEgAAACQAAAASAAAAAAAAAABAAAAAAAAAAEAAABQAAAAUni6P5SM7j8AAAAAAADgPwAAAAAAAOA/AAAAAAAA4D8AAAAAAADgPwAAAAAAAOA/AAAAAAAA4D8AAAAAAADgPwAAAAAAAOA/AAAAAAAA4D8CAAAAjAAAAAEAAAAAAAAARHLEDP///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KD+N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DJVkQB/f38A5+bmA8zMzADAwP8Af39/AAAAAAAAAAAAAAAAAAAAAAAAAAAAIQAAABgAAAAUAAAAuwwAAD0JAACAJQAAfAsAABAAAAAmAAAACAAAAP//////////MAAAABQAAAAAAAAAAAD//2T0AAAAgP//AIAAAA=="/>
              </a:ext>
            </a:extLst>
          </p:cNvSpPr>
          <p:nvPr/>
        </p:nvSpPr>
        <p:spPr>
          <a:xfrm>
            <a:off x="2069465" y="1501775"/>
            <a:ext cx="4026535" cy="365125"/>
          </a:xfrm>
          <a:prstGeom prst="rightArrow">
            <a:avLst>
              <a:gd name="adj1" fmla="val 50000"/>
              <a:gd name="adj2" fmla="val 50000"/>
            </a:avLst>
          </a:prstGeom>
          <a:solidFill>
            <a:schemeClr val="accent1"/>
          </a:solidFill>
          <a:ln w="12700" cap="flat" cmpd="sng" algn="ctr">
            <a:solidFill>
              <a:srgbClr val="325591"/>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p>
        </p:txBody>
      </p:sp>
    </p:spTree>
  </p:cSld>
  <p:clrMapOvr>
    <a:masterClrMapping/>
  </p:clrMapOvr>
  <p:timing>
    <p:tnLst>
      <p:par>
        <p:cTn id="1" dur="indefinite" restart="never" nodeType="tmRoot"/>
      </p:par>
    </p:tnLst>
  </p:timing>
</p:sld>
</file>

<file path=ppt/slides/slide1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spcBef>
                <a:spcPts val="0"/>
              </a:spcBef>
              <a:defRPr lang="de-de" sz="3240" cap="none"/>
            </a:pPr>
            <a:r>
              <a:t>Die dritte Generation (1965 – 1980): ICs und Mehrprogrammbetrieb</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IQJAACxJAAAOBkAABAAAAAmAAAACAAAAAEgAAAAAAAAMAAAABQAAAAAAAAAAAD//wAAAQAAAP//AAABAA=="/>
              </a:ext>
            </a:extLst>
          </p:cNvSpPr>
          <p:nvPr>
            <p:ph type="body" idx="1"/>
          </p:nvPr>
        </p:nvSpPr>
        <p:spPr>
          <a:xfrm>
            <a:off x="838200" y="1546860"/>
            <a:ext cx="5126355" cy="2552700"/>
          </a:xfrm>
        </p:spPr>
        <p:txBody>
          <a:bodyPr vert="horz" wrap="square" lIns="91440" tIns="45720" rIns="91440" bIns="45720" numCol="1" spcCol="215900" anchor="t">
            <a:prstTxWarp prst="textNoShape">
              <a:avLst/>
            </a:prstTxWarp>
          </a:bodyPr>
          <a:lstStyle/>
          <a:p>
            <a:pPr>
              <a:lnSpc>
                <a:spcPct val="70000"/>
              </a:lnSpc>
              <a:spcBef>
                <a:spcPts val="620"/>
              </a:spcBef>
              <a:defRPr lang="de-de" sz="1735" cap="none"/>
            </a:pPr>
            <a:r>
              <a:t>Integrierte Schaltkreise</a:t>
            </a:r>
          </a:p>
          <a:p>
            <a:pPr>
              <a:lnSpc>
                <a:spcPct val="70000"/>
              </a:lnSpc>
              <a:spcBef>
                <a:spcPts val="620"/>
              </a:spcBef>
              <a:defRPr lang="de-de" sz="1735" cap="none"/>
            </a:pPr>
            <a:r>
              <a:t>Parallele Jobs auf einem System?</a:t>
            </a:r>
          </a:p>
          <a:p>
            <a:pPr>
              <a:lnSpc>
                <a:spcPct val="70000"/>
              </a:lnSpc>
              <a:spcBef>
                <a:spcPts val="620"/>
              </a:spcBef>
              <a:defRPr lang="de-de" sz="1735" cap="none"/>
            </a:pPr>
            <a:r>
              <a:t>IBM System/360 Serie</a:t>
            </a:r>
          </a:p>
          <a:p>
            <a:pPr lvl="1">
              <a:lnSpc>
                <a:spcPct val="70000"/>
              </a:lnSpc>
              <a:spcBef>
                <a:spcPts val="310"/>
              </a:spcBef>
              <a:defRPr lang="de-de" sz="1490" cap="none"/>
            </a:pPr>
            <a:r>
              <a:t>verschiedene CPUs</a:t>
            </a:r>
          </a:p>
          <a:p>
            <a:pPr lvl="1">
              <a:lnSpc>
                <a:spcPct val="70000"/>
              </a:lnSpc>
              <a:spcBef>
                <a:spcPts val="310"/>
              </a:spcBef>
              <a:defRPr lang="de-de" sz="1490" cap="none"/>
            </a:pPr>
            <a:r>
              <a:t>gleichartige Architektur</a:t>
            </a:r>
          </a:p>
          <a:p>
            <a:pPr>
              <a:lnSpc>
                <a:spcPct val="70000"/>
              </a:lnSpc>
              <a:spcBef>
                <a:spcPts val="620"/>
              </a:spcBef>
              <a:defRPr lang="de-de" sz="1735" cap="none"/>
            </a:pPr>
            <a:r>
              <a:t>Erstes BS: OS/360</a:t>
            </a:r>
          </a:p>
          <a:p>
            <a:pPr>
              <a:lnSpc>
                <a:spcPct val="70000"/>
              </a:lnSpc>
              <a:spcBef>
                <a:spcPts val="620"/>
              </a:spcBef>
              <a:defRPr lang="de-de" sz="1735" cap="none"/>
            </a:pPr>
            <a:r>
              <a:t>Time Sharing Systeme</a:t>
            </a:r>
          </a:p>
          <a:p>
            <a:pPr lvl="1">
              <a:lnSpc>
                <a:spcPct val="70000"/>
              </a:lnSpc>
              <a:spcBef>
                <a:spcPts val="310"/>
              </a:spcBef>
              <a:defRPr lang="de-de" sz="1490" cap="none"/>
            </a:pPr>
            <a:r>
              <a:t>CTSS (MIT)</a:t>
            </a:r>
          </a:p>
          <a:p>
            <a:pPr lvl="1">
              <a:lnSpc>
                <a:spcPct val="70000"/>
              </a:lnSpc>
              <a:spcBef>
                <a:spcPts val="310"/>
              </a:spcBef>
              <a:defRPr lang="de-de" sz="1490" cap="none"/>
            </a:pPr>
            <a:r>
              <a:t>MULTICS</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290917DE-90C4-5CE1-8AB1-66B459FF7C33}"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A2CE810-5E97-791E-D994-A84BA6DA2FFD}" type="slidenum">
              <a:t>13</a:t>
            </a:fld>
          </a:p>
        </p:txBody>
      </p:sp>
      <p:pic>
        <p:nvPicPr>
          <p:cNvPr id="7"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LwoAAAAAAACQBQAAiwQAAAAAAABkAAAAZAAAAAAAAAAjAAAABAAAAGQAAAAXAAAAFAAAAAAAAAAAAAAA/38AAP9/AAAAAAAACQAAAAQAAAAajUaj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knAADGBwAACTgAACsTAAAQAAAAJgAAAAgAAAD//////////zAAAAAUAAAAAAAAAAAA//8AAAEAAAD//wAAAQA="/>
              </a:ext>
            </a:extLst>
          </p:cNvPicPr>
          <p:nvPr/>
        </p:nvPicPr>
        <p:blipFill>
          <a:blip r:embed="rId3"/>
          <a:srcRect l="26070" t="0" r="14240" b="11630"/>
          <a:stretch>
            <a:fillRect/>
          </a:stretch>
        </p:blipFill>
        <p:spPr>
          <a:xfrm>
            <a:off x="6365875" y="1263650"/>
            <a:ext cx="2743200" cy="1852295"/>
          </a:xfrm>
          <a:prstGeom prst="rect">
            <a:avLst/>
          </a:prstGeom>
          <a:noFill/>
          <a:ln>
            <a:noFill/>
          </a:ln>
          <a:effectLst/>
        </p:spPr>
      </p:pic>
      <p:sp>
        <p:nvSpPr>
          <p:cNvPr id="8"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E7vE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OigAAHQTAABOLQAAxxQAABAgAAAmAAAACAAAAP//////////MAAAABQAAAAAAAAAAAD//wAAAQAAAP//AAABAA=="/>
              </a:ext>
            </a:extLst>
          </p:cNvSpPr>
          <p:nvPr/>
        </p:nvSpPr>
        <p:spPr>
          <a:xfrm>
            <a:off x="6539230" y="3162300"/>
            <a:ext cx="825500"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pic>
        <p:nvPicPr>
          <p:cNvPr id="9" name="Grafik 8"/>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CkvtW3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PwnAAA0FgAA2EUAAIckAAAQAAAAJgAAAAgAAAD//////////zAAAAAUAAAAAAAAAAAA//8AAAEAAAD//wAAAQA="/>
              </a:ext>
            </a:extLst>
          </p:cNvPicPr>
          <p:nvPr/>
        </p:nvPicPr>
        <p:blipFill>
          <a:blip r:embed="rId4"/>
          <a:stretch>
            <a:fillRect/>
          </a:stretch>
        </p:blipFill>
        <p:spPr>
          <a:xfrm>
            <a:off x="6499860" y="3609340"/>
            <a:ext cx="4853940" cy="2328545"/>
          </a:xfrm>
          <a:prstGeom prst="rect">
            <a:avLst/>
          </a:prstGeom>
          <a:noFill/>
          <a:ln>
            <a:noFill/>
          </a:ln>
          <a:effectLst/>
        </p:spPr>
      </p:pic>
      <p:sp>
        <p:nvSpPr>
          <p:cNvPr id="10" name="Textfeld 9"/>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Nwvog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CcAAIckAABMQQAAzSYAABAgAAAmAAAACAAAAP//////////MAAAABQAAAAAAAAAAAD//wAAAQAAAP//AAABAA=="/>
              </a:ext>
            </a:extLst>
          </p:cNvSpPr>
          <p:nvPr/>
        </p:nvSpPr>
        <p:spPr>
          <a:xfrm>
            <a:off x="6499860" y="5937885"/>
            <a:ext cx="4114800" cy="369570"/>
          </a:xfrm>
          <a:prstGeom prst="rect">
            <a:avLst/>
          </a:prstGeom>
          <a:noFill/>
          <a:ln>
            <a:noFill/>
          </a:ln>
          <a:effectLst/>
        </p:spPr>
        <p:txBody>
          <a:bodyPr vert="horz" wrap="square" lIns="91440" tIns="45720" rIns="91440" bIns="45720" numCol="1" spcCol="215900" anchor="t"/>
          <a:lstStyle/>
          <a:p>
            <a:pPr>
              <a:defRPr lang="de-de"/>
            </a:pPr>
            <a:r>
              <a:t>OS7360 auf Hercules-Emulator </a:t>
            </a:r>
            <a:r>
              <a:rPr lang="de-de" cap="none">
                <a:solidFill>
                  <a:srgbClr val="AFABAB"/>
                </a:solidFill>
              </a:rPr>
              <a:t>[HE]</a:t>
            </a:r>
            <a:endParaRPr lang="de-de" cap="none">
              <a:solidFill>
                <a:srgbClr val="AFABAB"/>
              </a:solidFill>
            </a:endParaRPr>
          </a:p>
        </p:txBody>
      </p:sp>
      <p:grpSp>
        <p:nvGrpSpPr>
          <p:cNvPr id="11" name="Gruppierung 8"/>
          <p:cNvGrpSpPr>
            <a:extLst>
              <a:ext uri="smNativeData">
                <pr:smNativeData xmlns:pr="smNativeData" xmlns="smNativeData" val="SMDATA_6_rv87YhMAAAAlAAAAAQAAAA8BAAAAkAAAAEgAAACQAAAASAAAAAAAAAAAAAAAAAAAABcAAAAUAAAAAAAAAAAAAAD/fwAA/38AAAAAAAAJAAAABAAAANCFmgYfAAAAVAAAAAAAAAAAAAAAAAAAAAAAAAAAAAAAAAAAAAAAAAAAAAAAAAAAAAAAAAAAAAAAAAAAAAAAAAAAAAAAAAAAAAAAAAAAAAAAAAAAAAAAAAAAAAAAAAAAACEAAAAYAAAAFAAAALgPAAA0FgAAKScAAO0mAAAQAAAAJgAAAAgAAAD/////AAAAAA=="/>
              </a:ext>
            </a:extLst>
          </p:cNvGrpSpPr>
          <p:nvPr/>
        </p:nvGrpSpPr>
        <p:grpSpPr>
          <a:xfrm>
            <a:off x="2555240" y="3609340"/>
            <a:ext cx="3810635" cy="2718435"/>
            <a:chOff x="2555240" y="3609340"/>
            <a:chExt cx="3810635" cy="2718435"/>
          </a:xfrm>
        </p:grpSpPr>
        <p:pic>
          <p:nvPicPr>
            <p:cNvPr id="13" name="Bild 7" descr="2423PH2050.jp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BUQT2R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gPAAA0FgAA9SUAAN8mAAAAAAAAJgAAAAgAAAD//////////zAAAAAUAAAAAAAAAAAA//8AAAEAAAD//wAAAQA="/>
                </a:ext>
              </a:extLst>
            </p:cNvPicPr>
            <p:nvPr/>
          </p:nvPicPr>
          <p:blipFill>
            <a:blip r:embed="rId5"/>
            <a:stretch>
              <a:fillRect/>
            </a:stretch>
          </p:blipFill>
          <p:spPr>
            <a:xfrm>
              <a:off x="2555240" y="3609340"/>
              <a:ext cx="3615055" cy="2709545"/>
            </a:xfrm>
            <a:prstGeom prst="rect">
              <a:avLst/>
            </a:prstGeom>
            <a:noFill/>
            <a:ln>
              <a:noFill/>
            </a:ln>
            <a:effectLst/>
          </p:spPr>
        </p:pic>
        <p:sp>
          <p:nvSpPr>
            <p:cNvPr id="12" name="Rectangle 4"/>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c6Pk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iYAAPYZAAApJwAA7SYAAAAgAAAmAAAACAAAAP//////////MAAAABQAAAAAAAAAAAD//wAAAQAAAP//AAABAA=="/>
                </a:ext>
              </a:extLst>
            </p:cNvSpPr>
            <p:nvPr/>
          </p:nvSpPr>
          <p:spPr>
            <a:xfrm rot="16200000">
              <a:off x="5222240" y="5184140"/>
              <a:ext cx="2107565" cy="179705"/>
            </a:xfrm>
            <a:prstGeom prst="rect">
              <a:avLst/>
            </a:prstGeom>
            <a:noFill/>
            <a:ln>
              <a:noFill/>
            </a:ln>
            <a:effectLst/>
          </p:spPr>
          <p:txBody>
            <a:bodyPr vert="horz" wrap="none" lIns="91440" tIns="45720" rIns="91440" bIns="45720" numCol="1" spcCol="215900" anchor="t"/>
            <a:lstStyle/>
            <a:p>
              <a:pPr>
                <a:lnSpc>
                  <a:spcPct val="80000"/>
                </a:lnSpc>
                <a:spcBef>
                  <a:spcPts val="720"/>
                </a:spcBef>
                <a:spcAft>
                  <a:spcPts val="720"/>
                </a:spcAft>
                <a:defRPr lang="de-de"/>
              </a:pPr>
              <a:r>
                <a:rPr lang="de-de" sz="1200" cap="none"/>
                <a:t>Quelle: http://www-03.ibm.com/ibm/history</a:t>
              </a:r>
              <a:endParaRPr lang="de-de" sz="1200" cap="none"/>
            </a:p>
          </p:txBody>
        </p:sp>
      </p:grpSp>
    </p:spTree>
  </p:cSld>
  <p:clrMapOvr>
    <a:masterClrMapping/>
  </p:clrMapOvr>
  <p:timing>
    <p:tnLst>
      <p:par>
        <p:cTn id="1" dur="indefinite" restart="never" nodeType="tmRoot"/>
      </p:par>
    </p:tnLst>
  </p:timing>
</p:sld>
</file>

<file path=ppt/slides/slide1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LK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spcBef>
                <a:spcPts val="0"/>
              </a:spcBef>
              <a:defRPr lang="de-de" sz="3240" cap="none"/>
            </a:pPr>
            <a:r>
              <a:t>Die vierte Generation (seit 1980): Personal Computer</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4X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zSsAAD8HAADYRQAAACYAABAAAAAmAAAACAAAAAEAAAAAAAAAMAAAABQAAAAAAAAAAAD//wAAAQAAAP//AAABAA=="/>
              </a:ext>
            </a:extLst>
          </p:cNvSpPr>
          <p:nvPr>
            <p:ph type="body" idx="1"/>
          </p:nvPr>
        </p:nvSpPr>
        <p:spPr>
          <a:xfrm>
            <a:off x="7120255" y="1177925"/>
            <a:ext cx="4233545" cy="4999355"/>
          </a:xfrm>
        </p:spPr>
        <p:txBody>
          <a:bodyPr/>
          <a:lstStyle/>
          <a:p>
            <a:pPr>
              <a:defRPr lang="de-de"/>
            </a:pPr>
            <a:r>
              <a:t>Hochintegrierte Schaltkreise mit Mio. Transistoren</a:t>
            </a:r>
          </a:p>
          <a:p>
            <a:pPr>
              <a:defRPr lang="de-de"/>
            </a:pPr>
            <a:r>
              <a:t>Allzweck CPUs, beginnend mit Intel 8080</a:t>
            </a:r>
          </a:p>
          <a:p>
            <a:pPr>
              <a:defRPr lang="de-de"/>
            </a:pPr>
            <a:r>
              <a:t>CP/M</a:t>
            </a:r>
          </a:p>
          <a:p>
            <a:pPr>
              <a:defRPr lang="de-de"/>
            </a:pPr>
            <a:r>
              <a:t>DOS, später MS-DOS</a:t>
            </a:r>
          </a:p>
          <a:p>
            <a:pPr>
              <a:defRPr lang="de-de"/>
            </a:pPr>
            <a:r>
              <a:t>Windows, Mac OS</a:t>
            </a:r>
          </a:p>
          <a:p>
            <a:pPr>
              <a:defRPr lang="de-de"/>
            </a:pPr>
            <a:r>
              <a:t>Linux, Unix</a:t>
            </a:r>
          </a:p>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13253B1E-50FE-70CD-B09D-A69875D346F3}"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7C6CF44-0ADA-9339-947E-FC6C813062A9}" type="slidenum">
              <a:t>14</a:t>
            </a:fld>
          </a:p>
        </p:txBody>
      </p:sp>
      <p:pic>
        <p:nvPicPr>
          <p:cNvPr id="7"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I0FAAB9DQAAwScAAEcdAAAQAAAAJgAAAAgAAAD//////////zAAAAAUAAAAAAAAAAAA//8AAAEAAAD//wAAAQA="/>
              </a:ext>
            </a:extLst>
          </p:cNvPicPr>
          <p:nvPr/>
        </p:nvPicPr>
        <p:blipFill>
          <a:blip r:embed="rId3"/>
          <a:stretch>
            <a:fillRect/>
          </a:stretch>
        </p:blipFill>
        <p:spPr>
          <a:xfrm>
            <a:off x="902335" y="2192655"/>
            <a:ext cx="5560060" cy="2566670"/>
          </a:xfrm>
          <a:prstGeom prst="rect">
            <a:avLst/>
          </a:prstGeom>
          <a:noFill/>
          <a:ln>
            <a:noFill/>
          </a:ln>
          <a:effectLst/>
        </p:spPr>
      </p:pic>
      <p:sp>
        <p:nvSpPr>
          <p:cNvPr id="8"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KiIAAG0fAAA9JwAAwCAAABAgAAAmAAAACAAAAP//////////MAAAABQAAAAAAAAAAAD//wAAAQAAAP//AAABAA=="/>
              </a:ext>
            </a:extLst>
          </p:cNvSpPr>
          <p:nvPr/>
        </p:nvSpPr>
        <p:spPr>
          <a:xfrm>
            <a:off x="5553710" y="5108575"/>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1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Entwicklung unixoider Betriebssysteme</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E2AF460-2EA3-7F02-ED92-D857BADC1B8D}"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2203E81B-55CF-561E-81BB-A34BA6F577F6}" type="slidenum">
              <a:t>15</a:t>
            </a:fld>
          </a:p>
        </p:txBody>
      </p:sp>
      <p:pic>
        <p:nvPicPr>
          <p:cNvPr id="6" name="Grafik 7"/>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Bj1gd/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DOBQAAvjEAAKQnAAAQAAAAJgAAAAgAAAD//////////zAAAAAUAAAAAAAAAAAA//8AAAEAAAD//wAAAQA="/>
              </a:ext>
            </a:extLst>
          </p:cNvPicPr>
          <p:nvPr/>
        </p:nvPicPr>
        <p:blipFill>
          <a:blip r:embed="rId2"/>
          <a:stretch>
            <a:fillRect/>
          </a:stretch>
        </p:blipFill>
        <p:spPr>
          <a:xfrm>
            <a:off x="838200" y="943610"/>
            <a:ext cx="7247890" cy="5500370"/>
          </a:xfrm>
          <a:prstGeom prst="rect">
            <a:avLst/>
          </a:prstGeom>
          <a:noFill/>
          <a:ln>
            <a:noFill/>
          </a:ln>
          <a:effectLst/>
        </p:spPr>
      </p:pic>
    </p:spTree>
  </p:cSld>
  <p:clrMapOvr>
    <a:masterClrMapping/>
  </p:clrMapOvr>
  <p:timing>
    <p:tnLst>
      <p:par>
        <p:cTn id="1" dur="indefinite" restart="never" nodeType="tmRoot"/>
      </p:par>
    </p:tnLst>
  </p:timing>
</p:sld>
</file>

<file path=ppt/slides/slide1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CtN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gAAAAAAAAMAAAABQAAAAAAAAAAAD//wAAAQAAAP//AAABAA=="/>
              </a:ext>
            </a:extLst>
          </p:cNvSpPr>
          <p:nvPr>
            <p:ph type="title"/>
          </p:nvPr>
        </p:nvSpPr>
        <p:spPr/>
        <p:txBody>
          <a:bodyPr vert="horz" wrap="square" lIns="91440" tIns="45720" rIns="91440" bIns="45720" numCol="1" spcCol="215900" anchor="ctr">
            <a:prstTxWarp prst="textNoShape">
              <a:avLst/>
            </a:prstTxWarp>
          </a:bodyPr>
          <a:lstStyle/>
          <a:p>
            <a:pPr>
              <a:defRPr lang="de-de"/>
            </a:pPr>
            <a:r>
              <a:t>Die fünfte Generation (seit 1990)</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C/N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bCYAAD8HAADYRQAAACYAABAAAAAmAAAACAAAAAEAAAAAAAAAMAAAABQAAAAAAAAAAAD//wAAAQAAAP//AAABAA=="/>
              </a:ext>
            </a:extLst>
          </p:cNvSpPr>
          <p:nvPr>
            <p:ph type="body" idx="1"/>
          </p:nvPr>
        </p:nvSpPr>
        <p:spPr>
          <a:xfrm>
            <a:off x="6245860" y="1177925"/>
            <a:ext cx="5107940" cy="4999355"/>
          </a:xfrm>
        </p:spPr>
        <p:txBody>
          <a:bodyPr/>
          <a:lstStyle/>
          <a:p>
            <a:pPr>
              <a:defRPr lang="de-de"/>
            </a:pPr>
            <a:r>
              <a:t>PCs (</a:t>
            </a:r>
            <a:r>
              <a:rPr lang="de-de" cap="none">
                <a:latin typeface="Wingdings" pitchFamily="0" charset="0"/>
                <a:ea typeface="Open Sans" pitchFamily="1" charset="0"/>
                <a:cs typeface="Open Sans" pitchFamily="1" charset="0"/>
              </a:rPr>
              <a:t></a:t>
            </a:r>
            <a:r>
              <a:t> 4. Generation)</a:t>
            </a:r>
          </a:p>
          <a:p>
            <a:pPr>
              <a:defRPr lang="de-de"/>
            </a:pPr>
            <a:r>
              <a:t>High-Performance-Computing (HPC)</a:t>
            </a:r>
          </a:p>
          <a:p>
            <a:pPr>
              <a:defRPr lang="de-de"/>
            </a:pPr>
            <a:r>
              <a:t>Mobile Geräte</a:t>
            </a:r>
          </a:p>
          <a:p>
            <a:pPr>
              <a:defRPr lang="de-de"/>
            </a:pPr>
            <a:r>
              <a:t>Ubiquitous computing</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0A59AA1C-52E7-0C5C-A9E1-A409E4AF5FF1}"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66B96580-CE8B-EC93-C501-38C62B4F336D}" type="slidenum">
              <a:t>16</a:t>
            </a:fld>
          </a:p>
        </p:txBody>
      </p:sp>
      <p:pic>
        <p:nvPicPr>
          <p:cNvPr id="7" name="Grafik 7" descr="Ein Bild, das Text, ClipArt, gelb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A3CQAA/BYAABwPAAAQAAAAJgAAAAgAAAD//////////zAAAAAUAAAAAAAAAAAA//8AAAEAAAD//wAAAQA="/>
              </a:ext>
            </a:extLst>
          </p:cNvPicPr>
          <p:nvPr/>
        </p:nvPicPr>
        <p:blipFill>
          <a:blip r:embed="rId3"/>
          <a:stretch>
            <a:fillRect/>
          </a:stretch>
        </p:blipFill>
        <p:spPr>
          <a:xfrm>
            <a:off x="838200" y="1497965"/>
            <a:ext cx="2898140" cy="958215"/>
          </a:xfrm>
          <a:prstGeom prst="rect">
            <a:avLst/>
          </a:prstGeom>
          <a:noFill/>
          <a:ln>
            <a:noFill/>
          </a:ln>
          <a:effectLst/>
        </p:spPr>
      </p:pic>
      <p:pic>
        <p:nvPicPr>
          <p:cNvPr id="8" name="Grafik 10"/>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GYaAAA3CQAAsyAAALcOAAAQAAAAJgAAAAgAAAD//////////zAAAAAUAAAAAAAAAAAA//8AAAEAAAD//wAAAQA="/>
              </a:ext>
            </a:extLst>
          </p:cNvPicPr>
          <p:nvPr/>
        </p:nvPicPr>
        <p:blipFill>
          <a:blip r:embed="rId4"/>
          <a:stretch>
            <a:fillRect/>
          </a:stretch>
        </p:blipFill>
        <p:spPr>
          <a:xfrm>
            <a:off x="4291330" y="1497965"/>
            <a:ext cx="1024255" cy="894080"/>
          </a:xfrm>
          <a:prstGeom prst="rect">
            <a:avLst/>
          </a:prstGeom>
          <a:noFill/>
          <a:ln>
            <a:noFill/>
          </a:ln>
          <a:effectLst/>
        </p:spPr>
      </p:pic>
      <p:pic>
        <p:nvPicPr>
          <p:cNvPr id="9" name="Grafik 12"/>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MIXAACpFwAAf0AAAPElAAAQAAAAJgAAAAgAAAD//////////zAAAAAUAAAAAAAAAAAA//8AAAEAAAD//wAAAQA="/>
              </a:ext>
            </a:extLst>
          </p:cNvPicPr>
          <p:nvPr/>
        </p:nvPicPr>
        <p:blipFill>
          <a:blip r:embed="rId5"/>
          <a:stretch>
            <a:fillRect/>
          </a:stretch>
        </p:blipFill>
        <p:spPr>
          <a:xfrm>
            <a:off x="3862070" y="3846195"/>
            <a:ext cx="6622415" cy="2321560"/>
          </a:xfrm>
          <a:prstGeom prst="rect">
            <a:avLst/>
          </a:prstGeom>
          <a:noFill/>
          <a:ln>
            <a:noFill/>
          </a:ln>
          <a:effectLst/>
        </p:spPr>
      </p:pic>
      <p:sp>
        <p:nvSpPr>
          <p:cNvPr id="10" name="Textfeld 13"/>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D/sw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TzMAAD0mAAAYQgAAkCcAABAgAAAmAAAACAAAAP//////////MAAAABQAAAAAAAAAAAD//wAAAQAAAP//AAABAA=="/>
              </a:ext>
            </a:extLst>
          </p:cNvSpPr>
          <p:nvPr/>
        </p:nvSpPr>
        <p:spPr>
          <a:xfrm>
            <a:off x="8340725" y="6216015"/>
            <a:ext cx="240347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https://www.r-ccs.riken.jp/en/fugaku/</a:t>
            </a:r>
            <a:endParaRPr lang="de-de" sz="800" cap="none">
              <a:solidFill>
                <a:srgbClr val="767272"/>
              </a:solidFill>
            </a:endParaRPr>
          </a:p>
        </p:txBody>
      </p:sp>
      <p:pic>
        <p:nvPicPr>
          <p:cNvPr id="11" name="Grafik 14"/>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DKx8/K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IEKAAABEQAAtB4AAAAmAAAQAAAAJgAAAAgAAAD//////////zAAAAAUAAAAAAAAAAAA//8AAAEAAAD//wAAAQA="/>
              </a:ext>
            </a:extLst>
          </p:cNvPicPr>
          <p:nvPr/>
        </p:nvPicPr>
        <p:blipFill>
          <a:blip r:embed="rId6"/>
          <a:stretch>
            <a:fillRect/>
          </a:stretch>
        </p:blipFill>
        <p:spPr>
          <a:xfrm>
            <a:off x="1707515" y="2764155"/>
            <a:ext cx="3283585" cy="3413125"/>
          </a:xfrm>
          <a:prstGeom prst="rect">
            <a:avLst/>
          </a:prstGeom>
          <a:noFill/>
          <a:ln>
            <a:noFill/>
          </a:ln>
          <a:effectLst/>
        </p:spPr>
      </p:pic>
    </p:spTree>
  </p:cSld>
  <p:clrMapOvr>
    <a:masterClrMapping/>
  </p:clrMapOvr>
  <p:timing>
    <p:tnLst>
      <p:par>
        <p:cTn id="1" dur="indefinite" restart="never" nodeType="tmRoot"/>
      </p:par>
    </p:tnLst>
  </p:timing>
</p:sld>
</file>

<file path=ppt/slides/slide1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0">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CtN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QUAAPUBAACkOgAADgYAABAAAAAmAAAACAAAAAEAAAAAAAAAMAAAABQAAAAAAAAAAAD//wAAAQAAAP//AAABAA=="/>
              </a:ext>
            </a:extLst>
          </p:cNvSpPr>
          <p:nvPr>
            <p:ph type="title"/>
          </p:nvPr>
        </p:nvSpPr>
        <p:spPr>
          <a:xfrm>
            <a:off x="904875" y="318135"/>
            <a:ext cx="8627745" cy="666115"/>
          </a:xfrm>
        </p:spPr>
        <p:txBody>
          <a:bodyPr/>
          <a:lstStyle/>
          <a:p>
            <a:pPr>
              <a:defRPr lang="de-de"/>
            </a:pPr>
            <a:r>
              <a:t>Quiz!</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03D689A-D4AD-689E-E385-22CB26CB1577}"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38BE2E7-A99E-DE14-D033-5F41AC7D260A}" type="slidenum">
              <a:t>17</a:t>
            </a:fld>
          </a:p>
        </p:txBody>
      </p:sp>
      <p:pic>
        <p:nvPicPr>
          <p:cNvPr id="6"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NMTAAAREwAApTUAAB8XAAAQAAAAJgAAAAgAAAD//////////zAAAAAUAAAAAAAAAAAA//8AAAEAAAD//wAAAQA="/>
              </a:ext>
            </a:extLst>
          </p:cNvPicPr>
          <p:nvPr/>
        </p:nvPicPr>
        <p:blipFill>
          <a:blip r:embed="rId3"/>
          <a:stretch>
            <a:fillRect/>
          </a:stretch>
        </p:blipFill>
        <p:spPr>
          <a:xfrm>
            <a:off x="3222625" y="3099435"/>
            <a:ext cx="5497830" cy="659130"/>
          </a:xfrm>
          <a:prstGeom prst="rect">
            <a:avLst/>
          </a:prstGeom>
          <a:noFill/>
          <a:ln>
            <a:noFill/>
          </a:ln>
          <a:effectLst/>
        </p:spPr>
      </p:pic>
      <p:pic>
        <p:nvPicPr>
          <p:cNvPr id="7" name="Grafik 8" descr="Luftballons Silhouette"/>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4OCAx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JgNAABuAAAAOBMAAA4GAAAQAAAAJgAAAAgAAAD//////////zAAAAAUAAAAAAAAAAAA//8AAAEAAAD//wAAAQA="/>
              </a:ext>
            </a:extLst>
          </p:cNvPicPr>
          <p:nvPr/>
        </p:nvPicPr>
        <p:blipFill>
          <a:blip r:embed="rId4">
            <a:extLst>
              <a:ext uri="{96DAC541-7B7A-43D3-8B79-37D633B846F1}">
                <asvg:svgBlip xmlns:asvg="http://schemas.microsoft.com/office/drawing/2016/SVG/main" r:embed="rId5"/>
              </a:ext>
            </a:extLst>
          </a:blip>
          <a:stretch>
            <a:fillRect/>
          </a:stretch>
        </p:blipFill>
        <p:spPr>
          <a:xfrm>
            <a:off x="2209800" y="69850"/>
            <a:ext cx="914400" cy="914400"/>
          </a:xfrm>
          <a:prstGeom prst="rect">
            <a:avLst/>
          </a:prstGeom>
          <a:noFill/>
          <a:ln>
            <a:noFill/>
          </a:ln>
          <a:effectLst/>
        </p:spPr>
      </p:pic>
    </p:spTree>
  </p:cSld>
  <p:clrMapOvr>
    <a:masterClrMapping/>
  </p:clrMapOvr>
  <p:timing>
    <p:tnLst>
      <p:par>
        <p:cTn id="1" dur="indefinite" restart="never" nodeType="tmRoot"/>
      </p:par>
    </p:tnLst>
  </p:timing>
</p:sld>
</file>

<file path=ppt/slides/slide1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OBgIg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Betriebssystem-Konzepte</a:t>
            </a:r>
          </a:p>
        </p:txBody>
      </p:sp>
      <p:sp>
        <p:nvSpPr>
          <p:cNvPr id="3" name="Textplatzhalter 4"/>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AT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NA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15B8214C-02F8-EDD7-B600-F4826F4E40A1}" type="datetime1">
              <a:t>24.03.2022</a:t>
            </a:fld>
          </a:p>
        </p:txBody>
      </p:sp>
      <p:sp>
        <p:nvSpPr>
          <p:cNvPr id="5" name="Fußzeile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GD4m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7"/>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MCFO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0577BE0-AEDD-028D-93EF-58D835A1650D}" type="slidenum">
              <a:t>18</a:t>
            </a:fld>
          </a:p>
        </p:txBody>
      </p:sp>
      <p:graphicFrame>
        <p:nvGraphicFramePr>
          <p:cNvPr id="7" name="Inhaltsplatzhalter 10"/>
          <p:cNvGraphicFramePr/>
          <p:nvPr/>
        </p:nvGraphicFramePr>
        <p:xfrm>
          <a:off x="274955" y="252095"/>
          <a:ext cx="7493635" cy="649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Wiederholung: Computerhardware</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AC0844F-01A7-9572-E978-F727CA361FA2}"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A0E8BB2-FCA7-5B7D-E9B6-0A28C5F81F5F}" type="slidenum">
              <a:t>19</a:t>
            </a:fld>
          </a:p>
        </p:txBody>
      </p:sp>
      <p:pic>
        <p:nvPicPr>
          <p:cNvPr id="6"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NsTAAAiCgAAJTcAAFEjAAAQAAAAJgAAAAgAAAD//////////zAAAAAUAAAAAAAAAAAA//8AAAEAAAD//wAAAQA="/>
              </a:ext>
            </a:extLst>
          </p:cNvPicPr>
          <p:nvPr/>
        </p:nvPicPr>
        <p:blipFill>
          <a:blip r:embed="rId3"/>
          <a:stretch>
            <a:fillRect/>
          </a:stretch>
        </p:blipFill>
        <p:spPr>
          <a:xfrm>
            <a:off x="3227705" y="1647190"/>
            <a:ext cx="5736590" cy="4093845"/>
          </a:xfrm>
          <a:prstGeom prst="rect">
            <a:avLst/>
          </a:prstGeom>
          <a:noFill/>
          <a:ln>
            <a:noFill/>
          </a:ln>
          <a:effectLst/>
        </p:spPr>
      </p:pic>
      <p:sp>
        <p:nvSpPr>
          <p:cNvPr id="7"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bjIAAKciAACCNwAA+yMAABAgAAAmAAAACAAAAP//////////MAAAABQAAAAAAAAAAAD//wAAAQAAAP//AAABAA=="/>
              </a:ext>
            </a:extLst>
          </p:cNvSpPr>
          <p:nvPr/>
        </p:nvSpPr>
        <p:spPr>
          <a:xfrm>
            <a:off x="8197850" y="5633085"/>
            <a:ext cx="825500" cy="215900"/>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2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Bestandteile des Betriebssystems</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A1AD511-5F97-4F23-D9A2-A9769BEC2FFC}"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7CFFDAC-E29A-9A0B-D477-145EB3392241}" type="slidenum">
              <a:t>20</a:t>
            </a:fld>
          </a:p>
        </p:txBody>
      </p:sp>
      <p:sp>
        <p:nvSpPr>
          <p:cNvPr id="6" name="Rechteck 1"/>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paWlAP///wgAAAAAAAAAAAAAAAAAAAAAAAAAAAAAAAAAAAAAZAAAAAEAAABAAAAAAAAAAAAAAAAAAAAAAAAAAAAAAAAAAAAAAAAAAAAAAAAAAAAAAAAAAAAAAAAAAAAAAAAAAAAAAAAAAAAAAAAAAAAAAAAAAAAAAAAAAAAAAAAAAAAAFAAAADwAAAABAAAAAAAAAHp6e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paWlCf///wEAAAAAAAAAAAAAAAAAAAAAAAAAAAAAAAAAAAAAAAAAAHp6egB/f38A5+bmA8zMzADAwP8Af39/AAAAAAAAAAAAAAAAAAAAAAAAAAAAIQAAABgAAAAUAAAA0CEAAEojAAA8OgAAiSUAABAAAAAmAAAACAAAAP//////////MAAAABQAAAAAAAAAAAD//wAAAQAAAP//AAABAA=="/>
              </a:ext>
            </a:extLst>
          </p:cNvSpPr>
          <p:nvPr/>
        </p:nvSpPr>
        <p:spPr>
          <a:xfrm>
            <a:off x="5496560" y="5736590"/>
            <a:ext cx="3970020" cy="365125"/>
          </a:xfrm>
          <a:prstGeom prst="rect">
            <a:avLst/>
          </a:prstGeom>
          <a:solidFill>
            <a:schemeClr val="accent3"/>
          </a:solidFill>
          <a:ln w="12700" cap="flat" cmpd="sng" algn="ctr">
            <a:solidFill>
              <a:srgbClr val="7A7A7A"/>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Hardware (intern)</a:t>
            </a:r>
          </a:p>
        </p:txBody>
      </p:sp>
      <p:sp>
        <p:nvSpPr>
          <p:cNvPr id="7" name="Rechteck 9"/>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paWlAP///wgAAAAAAAAAAAAAAAAAAAAAAAAAAAAAAAAAAAAAZAAAAAEAAABAAAAAAAAAAAAAAAAAAAAAAAAAAAAAAAAAAAAAAAAAAAAAAAAAAAAAAAAAAAAAAAAAAAAAAAAAAAAAAAAAAAAAAAAAAAAAAAAAAAAAAAAAAAAAAAAAAAAAFAAAADwAAAABAAAAAAAAAHp6e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paWlCf///wEAAAAAAAAAAAAAAAAAAAAAAAAAAAAAAAAAAAAAAAAAAHp6egB/f38A5+bmA8zMzADAwP8Af39/AAAAAAAAAAAAAAAAAAAAAAAAAAAAIQAAABgAAAAUAAAAhgkAAIkiAABmGgAAyCQAABAAAAAmAAAACAAAAP//////////MAAAABQAAAAAAAAAAAD//wAAAQAAAP//AAABAA=="/>
              </a:ext>
            </a:extLst>
          </p:cNvSpPr>
          <p:nvPr/>
        </p:nvSpPr>
        <p:spPr>
          <a:xfrm>
            <a:off x="1548130" y="5614035"/>
            <a:ext cx="2743200" cy="365125"/>
          </a:xfrm>
          <a:prstGeom prst="rect">
            <a:avLst/>
          </a:prstGeom>
          <a:solidFill>
            <a:schemeClr val="accent3"/>
          </a:solidFill>
          <a:ln w="12700" cap="flat" cmpd="sng" algn="ctr">
            <a:solidFill>
              <a:srgbClr val="7A7A7A"/>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Hardware (extern)</a:t>
            </a:r>
          </a:p>
        </p:txBody>
      </p:sp>
      <p:pic>
        <p:nvPicPr>
          <p:cNvPr id="8" name="Grafik 10"/>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CDZ+ui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4EAADYGQAALhMAAEMhAAAQAAAAJgAAAAgAAAD//////////zAAAAAUAAAAAAAAAAAA//8AAAEAAAD//wAAAQA="/>
              </a:ext>
            </a:extLst>
          </p:cNvPicPr>
          <p:nvPr/>
        </p:nvPicPr>
        <p:blipFill>
          <a:blip r:embed="rId3"/>
          <a:stretch>
            <a:fillRect/>
          </a:stretch>
        </p:blipFill>
        <p:spPr>
          <a:xfrm>
            <a:off x="770890" y="4201160"/>
            <a:ext cx="2346960" cy="1205865"/>
          </a:xfrm>
          <a:prstGeom prst="rect">
            <a:avLst/>
          </a:prstGeom>
          <a:noFill/>
          <a:ln>
            <a:noFill/>
          </a:ln>
          <a:effectLst/>
        </p:spPr>
      </p:pic>
      <p:pic>
        <p:nvPicPr>
          <p:cNvPr id="9" name="Grafik 12"/>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HYCAAB7DgAAtQAAAAAAAABkAAAAZAAAAAAAAAAjAAAABAAAAGQAAAAXAAAAFAAAAAAAAAAAAAAA/38AAP9/AAAAAAAACQAAAAQAAAACbmKi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4EAABuDAAAlhEAAJcWAAAQAAAAJgAAAAgAAAD//////////zAAAAAUAAAAAAAAAAAA//8AAAEAAAD//wAAAQA="/>
              </a:ext>
            </a:extLst>
          </p:cNvPicPr>
          <p:nvPr/>
        </p:nvPicPr>
        <p:blipFill>
          <a:blip r:embed="rId4"/>
          <a:srcRect l="0" t="6300" r="37070" b="1810"/>
          <a:stretch>
            <a:fillRect/>
          </a:stretch>
        </p:blipFill>
        <p:spPr>
          <a:xfrm>
            <a:off x="770890" y="2020570"/>
            <a:ext cx="2087880" cy="1651635"/>
          </a:xfrm>
          <a:prstGeom prst="rect">
            <a:avLst/>
          </a:prstGeom>
          <a:noFill/>
          <a:ln>
            <a:noFill/>
          </a:ln>
          <a:effectLst/>
        </p:spPr>
      </p:pic>
      <p:sp>
        <p:nvSpPr>
          <p:cNvPr id="10" name="Rechteck 2"/>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RHLEDP///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Efn0T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DJVkQB/f38A5+bmA8zMzADAwP8Af39/AAAAAAAAAAAAAAAAAAAAAAAAAAAAIQAAABgAAAAUAAAAFA8AACsVAADgFQAABxsAABAAAAAmAAAACAAAAP//////////MAAAABQAAAAAAAAAAAD//wAAAQAAAP//AAABAA=="/>
              </a:ext>
            </a:extLst>
          </p:cNvSpPr>
          <p:nvPr/>
        </p:nvSpPr>
        <p:spPr>
          <a:xfrm>
            <a:off x="2451100" y="3441065"/>
            <a:ext cx="1104900" cy="952500"/>
          </a:xfrm>
          <a:prstGeom prst="rect">
            <a:avLst/>
          </a:prstGeom>
          <a:solidFill>
            <a:schemeClr val="accent1"/>
          </a:solidFill>
          <a:ln w="12700" cap="flat" cmpd="sng" algn="ctr">
            <a:solidFill>
              <a:srgbClr val="325591"/>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Shell</a:t>
            </a:r>
          </a:p>
        </p:txBody>
      </p:sp>
      <p:sp>
        <p:nvSpPr>
          <p:cNvPr id="11" name="Rechteck 13"/>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RHLEDP///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JiKK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DJVkQB/f38A5+bmA8zMzADAwP8Af39/AAAAAAAAAAAAAAAAAAAAAAAAAAAAIQAAABgAAAAUAAAA0CEAAKAKAAA8OgAABxsAABAAAAAmAAAACAAAAP//////////MAAAABQAAAAAAAAAAAD//wAAAQAAAP//AAABAA=="/>
              </a:ext>
            </a:extLst>
          </p:cNvSpPr>
          <p:nvPr/>
        </p:nvSpPr>
        <p:spPr>
          <a:xfrm>
            <a:off x="5496560" y="1727200"/>
            <a:ext cx="3970020" cy="2666365"/>
          </a:xfrm>
          <a:prstGeom prst="rect">
            <a:avLst/>
          </a:prstGeom>
          <a:solidFill>
            <a:schemeClr val="accent1"/>
          </a:solidFill>
          <a:ln w="12700" cap="flat" cmpd="sng" algn="ctr">
            <a:solidFill>
              <a:srgbClr val="325591"/>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Kernel</a:t>
            </a:r>
          </a:p>
          <a:p>
            <a:pPr algn="ctr">
              <a:defRPr lang="de-de" cap="none">
                <a:solidFill>
                  <a:srgbClr val="FFFFFF"/>
                </a:solidFill>
                <a:latin typeface="Open Sans" pitchFamily="1" charset="0"/>
                <a:ea typeface="Open Sans" pitchFamily="1" charset="0"/>
                <a:cs typeface="Open Sans" pitchFamily="1" charset="0"/>
              </a:defRPr>
            </a:pPr>
          </a:p>
          <a:p>
            <a:pPr algn="ctr">
              <a:defRPr lang="de-de" cap="none">
                <a:solidFill>
                  <a:srgbClr val="FFFFFF"/>
                </a:solidFill>
                <a:latin typeface="Open Sans" pitchFamily="1" charset="0"/>
                <a:ea typeface="Open Sans" pitchFamily="1" charset="0"/>
                <a:cs typeface="Open Sans" pitchFamily="1" charset="0"/>
              </a:defRPr>
            </a:pPr>
          </a:p>
          <a:p>
            <a:pPr algn="ctr">
              <a:defRPr lang="de-de" cap="none">
                <a:solidFill>
                  <a:srgbClr val="FFFFFF"/>
                </a:solidFill>
                <a:latin typeface="Open Sans" pitchFamily="1" charset="0"/>
                <a:ea typeface="Open Sans" pitchFamily="1" charset="0"/>
                <a:cs typeface="Open Sans" pitchFamily="1" charset="0"/>
              </a:defRPr>
            </a:pPr>
          </a:p>
        </p:txBody>
      </p:sp>
      <p:sp>
        <p:nvSpPr>
          <p:cNvPr id="12" name="Rechteck 14"/>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JxDZ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tCIAANgUAABYLQAA5RkAABAAAAAmAAAACAAAAP//////////MAAAABQAAAAAAAAAAAD//wAAAQAAAP//AAABAA=="/>
              </a:ext>
            </a:extLst>
          </p:cNvSpPr>
          <p:nvPr/>
        </p:nvSpPr>
        <p:spPr>
          <a:xfrm>
            <a:off x="5641340" y="3388360"/>
            <a:ext cx="1729740" cy="821055"/>
          </a:xfrm>
          <a:prstGeom prst="rect">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Treiber</a:t>
            </a:r>
          </a:p>
        </p:txBody>
      </p:sp>
      <p:sp>
        <p:nvSpPr>
          <p:cNvPr id="13" name="Rechteck 15"/>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W5vVAP///wgAAAAAAAAAAAAAAAAAAAAAAAAAAAAAAAAAAAAAZAAAAAEAAABAAAAAAAAAAAAAAAAAAAAAAAAAAAAAAAAAAAAAAAAAAAAAAAAAAAAAAAAAAAAAAAAAAAAAAAAAAAAAAAAAAAAAAAAAAAAAAAAAAAAAAAAAAAAAAAAAAAAAFAAAADwAAAABAAAAAAAAAERzng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qzBL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W5vVC////wEAAAAAAAAAAAAAAAAAAAAAAAAAAAAAAAAAAAAAAAAAAERzngB/f38A5+bmA8zMzADAwP8Af39/AAAAAAAAAAAAAAAAAAAAAAAAAAAAIQAAABgAAAAUAAAAnC4AANgUAABAOQAA5RkAABAAAAAmAAAACAAAAP//////////MAAAABQAAAAAAAAAAAD//wAAAQAAAP//AAABAA=="/>
              </a:ext>
            </a:extLst>
          </p:cNvSpPr>
          <p:nvPr/>
        </p:nvSpPr>
        <p:spPr>
          <a:xfrm>
            <a:off x="7576820" y="3388360"/>
            <a:ext cx="1729740" cy="821055"/>
          </a:xfrm>
          <a:prstGeom prst="rect">
            <a:avLst/>
          </a:prstGeom>
          <a:solidFill>
            <a:schemeClr val="accent5"/>
          </a:solidFill>
          <a:ln w="12700" cap="flat" cmpd="sng" algn="ctr">
            <a:solidFill>
              <a:srgbClr val="44739E"/>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Scheduler/ Manager</a:t>
            </a:r>
          </a:p>
        </p:txBody>
      </p:sp>
      <p:sp>
        <p:nvSpPr>
          <p:cNvPr id="14" name="Pfeil: nach oben und unten 16"/>
          <p:cNvSpPr>
            <a:extLst>
              <a:ext uri="smNativeData">
                <pr:smNativeData xmlns:pr="smNativeData" xmlns="smNativeData" val="SMDATA_16_rv87YhMAAAAlAAAAzQAAAA0AAAAAkAAAAEgAAACQAAAASAAAAAAAAAABAAAAAAAAAAEAAABQAAAARon9MPGU3z8AAAAAAADgPwAAAAAAAOA/AAAAAAAA4D8AAAAAAADgPwAAAAAAAOA/AAAAAAAA4D8AAAAAAADgPwAAAAAAAOA/AAAAAAAA4D8CAAAAjAAAAAEAAAAAAAAARHLEDP///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AAEk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DJVkQB/f38A5+bmA8zMzADAwP8Af39/AAAAAAAAAAAAAAAAAAAAAAAAAAAAIQAAABgAAAAUAAAAhiwAAF8cAACGLwAASyIAABAAAAAmAAAACAAAAP//////////MAAAABQAAAAAAAAAAID//wCAAADXQP//Kb8AAA=="/>
              </a:ext>
            </a:extLst>
          </p:cNvSpPr>
          <p:nvPr/>
        </p:nvSpPr>
        <p:spPr>
          <a:xfrm>
            <a:off x="7237730" y="4612005"/>
            <a:ext cx="487680" cy="962660"/>
          </a:xfrm>
          <a:prstGeom prst="upDownArrow">
            <a:avLst>
              <a:gd name="adj1" fmla="val 50000"/>
              <a:gd name="adj2" fmla="val 49994"/>
            </a:avLst>
          </a:prstGeom>
          <a:solidFill>
            <a:schemeClr val="accent1"/>
          </a:solidFill>
          <a:ln w="12700" cap="flat" cmpd="sng" algn="ctr">
            <a:solidFill>
              <a:srgbClr val="325591"/>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p>
        </p:txBody>
      </p:sp>
      <p:sp>
        <p:nvSpPr>
          <p:cNvPr id="15" name="Pfeil: nach links und rechts 17"/>
          <p:cNvSpPr>
            <a:extLst>
              <a:ext uri="smNativeData">
                <pr:smNativeData xmlns:pr="smNativeData" xmlns="smNativeData" val="SMDATA_16_rv87YhMAAAAlAAAAzAAAAA0AAAAAkAAAAEgAAACQAAAASAAAAAAAAAABAAAAAAAAAAEAAABQAAAAYqMnfGv65T8AAAAAAADgPwAAAAAAAOA/AAAAAAAA4D8AAAAAAADgPwAAAAAAAOA/AAAAAAAA4D8AAAAAAADgPwAAAAAAAOA/AAAAAAAA4D8CAAAAjAAAAAEAAAAAAAAARHLEDP///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Eqpsu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DJVkQB/f38A5+bmA8zMzADAwP8Af39/AAAAAAAAAAAAAAAAAAAAAAAAAAAAIQAAABgAAAAUAAAAJhgAAF4XAABSHwAAnRkAABAAAAAmAAAACAAAAP//////////MAAAABQAAAAAAAAAFyj//+nXAAAAgP//AIAAAA=="/>
              </a:ext>
            </a:extLst>
          </p:cNvSpPr>
          <p:nvPr/>
        </p:nvSpPr>
        <p:spPr>
          <a:xfrm>
            <a:off x="3925570" y="3798570"/>
            <a:ext cx="1165860" cy="365125"/>
          </a:xfrm>
          <a:prstGeom prst="leftRightArrow">
            <a:avLst>
              <a:gd name="adj1" fmla="val 50000"/>
              <a:gd name="adj2" fmla="val 50000"/>
            </a:avLst>
          </a:prstGeom>
          <a:solidFill>
            <a:schemeClr val="accent1"/>
          </a:solidFill>
          <a:ln w="12700" cap="flat" cmpd="sng" algn="ctr">
            <a:solidFill>
              <a:srgbClr val="325591"/>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p>
        </p:txBody>
      </p:sp>
      <p:sp>
        <p:nvSpPr>
          <p:cNvPr id="16" name="Rechteck 18"/>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NVUjQ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0CEAAIwfAAAdJgAAgCIAABAAAAAmAAAACAAAAP//////////MAAAABQAAAAAAAAAAAD//wAAAQAAAP//AAABAA=="/>
              </a:ext>
            </a:extLst>
          </p:cNvSpPr>
          <p:nvPr/>
        </p:nvSpPr>
        <p:spPr>
          <a:xfrm>
            <a:off x="5496560" y="5128260"/>
            <a:ext cx="699135" cy="480060"/>
          </a:xfrm>
          <a:prstGeom prst="rect">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CPU</a:t>
            </a:r>
          </a:p>
        </p:txBody>
      </p:sp>
      <p:sp>
        <p:nvSpPr>
          <p:cNvPr id="17" name="Rechteck 19"/>
          <p:cNvSpPr>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MDo4J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4SYAAIwfAAAvKwAAgCIAABAAAAAmAAAACAAAAP//////////MAAAABQAAAAAAAAAAAD//wAAAQAAAP//AAABAA=="/>
              </a:ext>
            </a:extLst>
          </p:cNvSpPr>
          <p:nvPr/>
        </p:nvSpPr>
        <p:spPr>
          <a:xfrm>
            <a:off x="6320155" y="5128260"/>
            <a:ext cx="699770" cy="480060"/>
          </a:xfrm>
          <a:prstGeom prst="rect">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t>RAM</a:t>
            </a:r>
          </a:p>
        </p:txBody>
      </p:sp>
    </p:spTree>
  </p:cSld>
  <p:clrMapOvr>
    <a:masterClrMapping/>
  </p:clrMapOvr>
  <p:timing>
    <p:tnLst>
      <p:par>
        <p:cTn id="1" dur="indefinite" restart="never" nodeType="tmRoot"/>
      </p:par>
    </p:tnLst>
  </p:timing>
</p:sld>
</file>

<file path=ppt/slides/slide2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Die Shell</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8CEAAD8HAADYRQAAACYAABAAAAAmAAAACAAAAAEAAAAAAAAAMAAAABQAAAAAAAAAAAD//wAAAQAAAP//AAABAA=="/>
              </a:ext>
            </a:extLst>
          </p:cNvSpPr>
          <p:nvPr>
            <p:ph type="body" idx="1"/>
          </p:nvPr>
        </p:nvSpPr>
        <p:spPr>
          <a:xfrm>
            <a:off x="5516880" y="1177925"/>
            <a:ext cx="5836920" cy="4999355"/>
          </a:xfrm>
        </p:spPr>
        <p:txBody>
          <a:bodyPr/>
          <a:lstStyle/>
          <a:p>
            <a:pPr>
              <a:defRPr lang="de-de"/>
            </a:pPr>
            <a:r>
              <a:rPr lang="de-de" b="1" cap="none"/>
              <a:t>Benutzerschnittstelle</a:t>
            </a:r>
            <a:endParaRPr lang="de-de" b="1" cap="none"/>
          </a:p>
          <a:p>
            <a:pPr lvl="1">
              <a:defRPr lang="de-de"/>
            </a:pPr>
            <a:r>
              <a:t>Grafisch (GUI)</a:t>
            </a:r>
          </a:p>
          <a:p>
            <a:pPr lvl="1">
              <a:defRPr lang="de-de"/>
            </a:pPr>
            <a:r>
              <a:t>Zeilenbasiert (Kommandozeileninterpreter, Konsole)</a:t>
            </a:r>
          </a:p>
          <a:p>
            <a:pPr>
              <a:defRPr lang="de-de"/>
            </a:pPr>
            <a:r>
              <a:t>Nimmt Kommandos des Benutzers entgegen</a:t>
            </a:r>
          </a:p>
          <a:p>
            <a:pPr>
              <a:defRPr lang="de-de"/>
            </a:pPr>
            <a:r>
              <a:t>Startet und stoppt Prozesse auf Anweisung</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AS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CC632DA-94D1-93C4-9F7E-62917C306937}"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Dg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CoJ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08600E1-AFBD-D3F6-F33E-59A34E70050C}" type="slidenum">
              <a:t>21</a:t>
            </a:fld>
          </a:p>
        </p:txBody>
      </p:sp>
      <p:pic>
        <p:nvPicPr>
          <p:cNvPr id="7"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NIFAAB4CQAAYBsAAKUjAAAQAAAAJgAAAAgAAAD//////////zAAAAAUAAAAAAAAAAAA//8AAAEAAAD//wAAAQA="/>
              </a:ext>
            </a:extLst>
          </p:cNvPicPr>
          <p:nvPr/>
        </p:nvPicPr>
        <p:blipFill>
          <a:blip r:embed="rId3"/>
          <a:stretch>
            <a:fillRect/>
          </a:stretch>
        </p:blipFill>
        <p:spPr>
          <a:xfrm>
            <a:off x="946150" y="1539240"/>
            <a:ext cx="3503930" cy="4255135"/>
          </a:xfrm>
          <a:prstGeom prst="rect">
            <a:avLst/>
          </a:prstGeom>
          <a:noFill/>
          <a:ln>
            <a:noFill/>
          </a:ln>
          <a:effectLst/>
        </p:spPr>
      </p:pic>
    </p:spTree>
  </p:cSld>
  <p:clrMapOvr>
    <a:masterClrMapping/>
  </p:clrMapOvr>
  <p:timing>
    <p:tnLst>
      <p:par>
        <p:cTn id="1" dur="indefinite" restart="never" nodeType="tmRoot"/>
      </p:par>
    </p:tnLst>
  </p:timing>
</p:sld>
</file>

<file path=ppt/slides/slide2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Prozesse</a:t>
            </a:r>
          </a:p>
        </p:txBody>
      </p:sp>
      <p:sp>
        <p:nvSpPr>
          <p:cNvPr id="3" name="Inhalts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C2bA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iCAAAD8HAADYRQAAACYAABAAAAAmAAAACAAAAAEgAAAAAAAAMAAAABQAAAAAAAAAAAD//wAAAQAAAP//AAABAA=="/>
              </a:ext>
            </a:extLst>
          </p:cNvSpPr>
          <p:nvPr>
            <p:ph type="body" idx="1"/>
          </p:nvPr>
        </p:nvSpPr>
        <p:spPr>
          <a:xfrm>
            <a:off x="5288280" y="1177925"/>
            <a:ext cx="6065520" cy="4999355"/>
          </a:xfrm>
        </p:spPr>
        <p:txBody>
          <a:bodyPr vert="horz" wrap="square" lIns="91440" tIns="45720" rIns="91440" bIns="45720" numCol="1" spcCol="215900" anchor="t">
            <a:prstTxWarp prst="textNoShape">
              <a:avLst/>
            </a:prstTxWarp>
          </a:bodyPr>
          <a:lstStyle/>
          <a:p>
            <a:pPr>
              <a:lnSpc>
                <a:spcPct val="80000"/>
              </a:lnSpc>
              <a:spcBef>
                <a:spcPts val="920"/>
              </a:spcBef>
              <a:defRPr lang="de-de" sz="2575" cap="none"/>
            </a:pPr>
            <a:r>
              <a:rPr lang="de-de" b="1" cap="none"/>
              <a:t>Prozess</a:t>
            </a:r>
            <a:endParaRPr lang="de-de" b="1" cap="none"/>
          </a:p>
          <a:p>
            <a:pPr lvl="1">
              <a:lnSpc>
                <a:spcPct val="80000"/>
              </a:lnSpc>
              <a:spcBef>
                <a:spcPts val="460"/>
              </a:spcBef>
              <a:defRPr lang="de-de" sz="2210" cap="none"/>
            </a:pPr>
            <a:r>
              <a:t>Programm wurde in den Speicher geladen</a:t>
            </a:r>
          </a:p>
          <a:p>
            <a:pPr lvl="1">
              <a:lnSpc>
                <a:spcPct val="80000"/>
              </a:lnSpc>
              <a:spcBef>
                <a:spcPts val="460"/>
              </a:spcBef>
              <a:defRPr lang="de-de" sz="2210" cap="none"/>
            </a:pPr>
            <a:r>
              <a:t>Programm ist ausführbar</a:t>
            </a:r>
          </a:p>
          <a:p>
            <a:pPr lvl="1">
              <a:lnSpc>
                <a:spcPct val="80000"/>
              </a:lnSpc>
              <a:spcBef>
                <a:spcPts val="460"/>
              </a:spcBef>
              <a:defRPr lang="de-de" sz="2210" cap="none"/>
            </a:pPr>
            <a:r>
              <a:rPr lang="de-de" b="1" cap="none"/>
              <a:t>Addressraum</a:t>
            </a:r>
            <a:endParaRPr lang="de-de" b="1" cap="none"/>
          </a:p>
          <a:p>
            <a:pPr>
              <a:lnSpc>
                <a:spcPct val="80000"/>
              </a:lnSpc>
              <a:spcBef>
                <a:spcPts val="920"/>
              </a:spcBef>
              <a:defRPr lang="de-de" sz="2575" cap="none"/>
            </a:pPr>
            <a:r>
              <a:t>Prozesse können wiederum andere Prozesse starten </a:t>
            </a:r>
            <a:br/>
            <a:r>
              <a:rPr lang="de-de" cap="none">
                <a:latin typeface="Wingdings" pitchFamily="0" charset="0"/>
                <a:ea typeface="Open Sans" pitchFamily="1" charset="0"/>
                <a:cs typeface="Open Sans" pitchFamily="1" charset="0"/>
              </a:rPr>
              <a:t></a:t>
            </a:r>
            <a:r>
              <a:t> </a:t>
            </a:r>
            <a:r>
              <a:rPr lang="de-de" b="1" cap="none"/>
              <a:t>Prozessbaum </a:t>
            </a:r>
            <a:r>
              <a:t>entsteht</a:t>
            </a:r>
            <a:endParaRPr lang="de-de" b="1" cap="none"/>
          </a:p>
          <a:p>
            <a:pPr>
              <a:lnSpc>
                <a:spcPct val="80000"/>
              </a:lnSpc>
              <a:spcBef>
                <a:spcPts val="920"/>
              </a:spcBef>
              <a:defRPr lang="de-de" sz="2575" cap="none"/>
            </a:pPr>
            <a:r>
              <a:t>Prozesse können mit dem Kernel über </a:t>
            </a:r>
            <a:r>
              <a:rPr lang="de-de" b="1" cap="none"/>
              <a:t>Systemaufrufe</a:t>
            </a:r>
            <a:r>
              <a:t> kommunizieren</a:t>
            </a:r>
          </a:p>
          <a:p>
            <a:pPr>
              <a:lnSpc>
                <a:spcPct val="80000"/>
              </a:lnSpc>
              <a:spcBef>
                <a:spcPts val="920"/>
              </a:spcBef>
              <a:defRPr lang="de-de" sz="2575" cap="none"/>
            </a:pPr>
            <a:r>
              <a:t>Prozesse können untereinander kommunizieren </a:t>
            </a:r>
            <a:r>
              <a:rPr lang="de-de" cap="none">
                <a:latin typeface="Wingdings" pitchFamily="0" charset="0"/>
                <a:ea typeface="Open Sans" pitchFamily="1" charset="0"/>
                <a:cs typeface="Open Sans" pitchFamily="1" charset="0"/>
              </a:rPr>
              <a:t></a:t>
            </a:r>
            <a:r>
              <a:t> </a:t>
            </a:r>
            <a:r>
              <a:rPr lang="de-de" b="1" cap="none"/>
              <a:t>Interprozesskommunikation</a:t>
            </a:r>
            <a:r>
              <a:t> (IPC)</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BCF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D582240-0E90-0DD4-DEE0-F8816CAE28AD}"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Cr8g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22F17173-3DCF-A487-8149-CBD23F07779E}" type="slidenum">
              <a:t>22</a:t>
            </a:fld>
          </a:p>
        </p:txBody>
      </p:sp>
      <p:pic>
        <p:nvPicPr>
          <p:cNvPr id="7"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wAAAAAAAAwDQAAzwg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PwGAABJEAAADxgAANYbAAAQAAAAJgAAAAgAAAD//////////zAAAAAUAAAAAAAAAAAA//8AAAEAAAD//wAAAQA="/>
              </a:ext>
            </a:extLst>
          </p:cNvPicPr>
          <p:nvPr/>
        </p:nvPicPr>
        <p:blipFill>
          <a:blip r:embed="rId3"/>
          <a:srcRect l="33200" t="0" r="33760" b="22550"/>
          <a:stretch>
            <a:fillRect/>
          </a:stretch>
        </p:blipFill>
        <p:spPr>
          <a:xfrm>
            <a:off x="1135380" y="2647315"/>
            <a:ext cx="2775585" cy="1877695"/>
          </a:xfrm>
          <a:prstGeom prst="rect">
            <a:avLst/>
          </a:prstGeom>
          <a:noFill/>
          <a:ln>
            <a:noFill/>
          </a:ln>
          <a:effectLst/>
        </p:spPr>
      </p:pic>
      <p:sp>
        <p:nvSpPr>
          <p:cNvPr id="8"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xIAANYbAAAPGAAAKR0AABAgAAAmAAAACAAAAP//////////MAAAABQAAAAAAAAAAAD//wAAAQAAAP//AAABAA=="/>
              </a:ext>
            </a:extLst>
          </p:cNvSpPr>
          <p:nvPr/>
        </p:nvSpPr>
        <p:spPr>
          <a:xfrm>
            <a:off x="3085465" y="4525010"/>
            <a:ext cx="825500"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2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w6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Kernel</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4B0B990-DED9-E54F-9708-281AF746617D}"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M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6C47E1FD-B381-1217-CFFF-4542AFB13910}" type="slidenum">
              <a:t>23</a:t>
            </a:fld>
          </a:p>
        </p:txBody>
      </p:sp>
      <p:pic>
        <p:nvPicPr>
          <p:cNvPr id="6" name="Grafik 9"/>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D8FAADqFwAAAAAAAAAAAABkAAAAZAAAAAAAAAAjAAAABAAAAGQAAAAXAAAAFAAAAAAAAAAAAAAA/38AAP9/AAAAAAAACQAAAAQAAAAAFJZE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DECAAASzgAAO8lAAAQAAAAJgAAAAgAAAD//////////zAAAAAUAAAAAAAAAAAA//8AAAEAAAD//wAAAQA="/>
              </a:ext>
            </a:extLst>
          </p:cNvPicPr>
          <p:nvPr/>
        </p:nvPicPr>
        <p:blipFill>
          <a:blip r:embed="rId3">
            <a:extLst>
              <a:ext uri="{96DAC541-7B7A-43D3-8B79-37D633B846F1}">
                <asvg:svgBlip xmlns:asvg="http://schemas.microsoft.com/office/drawing/2016/SVG/main" r:embed="rId4"/>
              </a:ext>
            </a:extLst>
          </a:blip>
          <a:srcRect l="0" t="13430" r="61220" b="0"/>
          <a:stretch>
            <a:fillRect/>
          </a:stretch>
        </p:blipFill>
        <p:spPr>
          <a:xfrm>
            <a:off x="838200" y="1424940"/>
            <a:ext cx="8312785" cy="4741545"/>
          </a:xfrm>
          <a:prstGeom prst="rect">
            <a:avLst/>
          </a:prstGeom>
          <a:noFill/>
          <a:ln>
            <a:noFill/>
          </a:ln>
          <a:effectLst/>
        </p:spPr>
      </p:pic>
    </p:spTree>
  </p:cSld>
  <p:clrMapOvr>
    <a:masterClrMapping/>
  </p:clrMapOvr>
  <p:timing>
    <p:tnLst>
      <p:par>
        <p:cTn id="1" dur="indefinite" restart="never" nodeType="tmRoot"/>
      </p:par>
    </p:tnLst>
  </p:timing>
</p:sld>
</file>

<file path=ppt/slides/slide2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Dateien</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CF2A012-5CD1-A756-9F4A-AA03EE0469FF}"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ODI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25412D2-9C9F-01E4-D1EC-6AB15CA2273F}" type="slidenum">
              <a:t>24</a:t>
            </a:fld>
          </a:p>
        </p:txBody>
      </p:sp>
      <p:pic>
        <p:nvPicPr>
          <p:cNvPr id="6"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BgQAAArBwAAPDoAAOskAAAQAAAAJgAAAAgAAAD//////////zAAAAAUAAAAAAAAAAAA//8AAAEAAAD//wAAAQA="/>
              </a:ext>
            </a:extLst>
          </p:cNvPicPr>
          <p:nvPr/>
        </p:nvPicPr>
        <p:blipFill>
          <a:blip r:embed="rId3"/>
          <a:stretch>
            <a:fillRect/>
          </a:stretch>
        </p:blipFill>
        <p:spPr>
          <a:xfrm>
            <a:off x="2616200" y="1165225"/>
            <a:ext cx="6850380" cy="4836160"/>
          </a:xfrm>
          <a:prstGeom prst="rect">
            <a:avLst/>
          </a:prstGeom>
          <a:noFill/>
          <a:ln>
            <a:noFill/>
          </a:ln>
          <a:effectLst/>
        </p:spPr>
      </p:pic>
      <p:sp>
        <p:nvSpPr>
          <p:cNvPr id="7"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sjcAAEcnAADFPAAAmygAABAgAAAmAAAACAAAAP//////////MAAAABQAAAAAAAAAAAD//wAAAQAAAP//AAABAA=="/>
              </a:ext>
            </a:extLst>
          </p:cNvSpPr>
          <p:nvPr/>
        </p:nvSpPr>
        <p:spPr>
          <a:xfrm>
            <a:off x="9053830" y="6384925"/>
            <a:ext cx="824865" cy="215900"/>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2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Dateien und Prozesse</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6D6A756-18AB-8351-E56E-EE04E92013BB}"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7FE5453-1DBA-ABA2-F446-EBF71A0802BE}" type="slidenum">
              <a:t>25</a:t>
            </a:fld>
          </a:p>
        </p:txBody>
      </p:sp>
      <p:pic>
        <p:nvPicPr>
          <p:cNvPr id="6"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MMFAABoDAAANhoAANERAAAQAAAAJgAAAAgAAAD//////////zAAAAAUAAAAAAAAAAAA//8AAAEAAAD//wAAAQA="/>
              </a:ext>
            </a:extLst>
          </p:cNvPicPr>
          <p:nvPr/>
        </p:nvPicPr>
        <p:blipFill>
          <a:blip r:embed="rId3"/>
          <a:stretch>
            <a:fillRect/>
          </a:stretch>
        </p:blipFill>
        <p:spPr>
          <a:xfrm>
            <a:off x="936625" y="2016760"/>
            <a:ext cx="3324225" cy="879475"/>
          </a:xfrm>
          <a:prstGeom prst="rect">
            <a:avLst/>
          </a:prstGeom>
          <a:noFill/>
          <a:ln>
            <a:noFill/>
          </a:ln>
          <a:effectLst/>
        </p:spPr>
      </p:pic>
      <p:sp>
        <p:nvSpPr>
          <p:cNvPr id="7"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BA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IhUAANERAAA2GgAAJBMAABAgAAAmAAAACAAAAP//////////MAAAABQAAAAAAAAAAAD//wAAAQAAAP//AAABAA=="/>
              </a:ext>
            </a:extLst>
          </p:cNvSpPr>
          <p:nvPr/>
        </p:nvSpPr>
        <p:spPr>
          <a:xfrm>
            <a:off x="3435350" y="2896235"/>
            <a:ext cx="825500"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
        <p:nvSpPr>
          <p:cNvPr id="8" name="Textfeld 6"/>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Ko+3I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8AQAAGMHAABQIwAAXQsAABAgAAAmAAAACAAAAP//////////MAAAABQAAAAAAAAAAAD//wAAAQAAAP//AAABAA=="/>
              </a:ext>
            </a:extLst>
          </p:cNvSpPr>
          <p:nvPr/>
        </p:nvSpPr>
        <p:spPr>
          <a:xfrm>
            <a:off x="802640" y="1200785"/>
            <a:ext cx="4937760" cy="646430"/>
          </a:xfrm>
          <a:prstGeom prst="rect">
            <a:avLst/>
          </a:prstGeom>
          <a:noFill/>
          <a:ln>
            <a:noFill/>
          </a:ln>
          <a:effectLst/>
        </p:spPr>
        <p:txBody>
          <a:bodyPr vert="horz" wrap="square" lIns="91440" tIns="45720" rIns="91440" bIns="45720" numCol="1" spcCol="215900" anchor="t"/>
          <a:lstStyle/>
          <a:p>
            <a:pPr>
              <a:defRPr lang="de-de"/>
            </a:pPr>
            <a:r>
              <a:t>Prozesse können über Pseudodateien kommunizieren</a:t>
            </a:r>
          </a:p>
        </p:txBody>
      </p:sp>
      <p:sp>
        <p:nvSpPr>
          <p:cNvPr id="9" name="Textfeld 9"/>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BtYs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8AQAAAwXAABQIwAA1yEAABAgAAAmAAAACAAAAP//////////MAAAABQAAAAAAAAAAAD//wAAAQAAAP//AAABAA=="/>
              </a:ext>
            </a:extLst>
          </p:cNvSpPr>
          <p:nvPr/>
        </p:nvSpPr>
        <p:spPr>
          <a:xfrm>
            <a:off x="802640" y="3746500"/>
            <a:ext cx="4937760" cy="1754505"/>
          </a:xfrm>
          <a:prstGeom prst="rect">
            <a:avLst/>
          </a:prstGeom>
          <a:noFill/>
          <a:ln>
            <a:noFill/>
          </a:ln>
          <a:effectLst/>
        </p:spPr>
        <p:txBody>
          <a:bodyPr vert="horz" wrap="square" lIns="91440" tIns="45720" rIns="91440" bIns="45720" numCol="1" spcCol="215900" anchor="t"/>
          <a:lstStyle/>
          <a:p>
            <a:pPr>
              <a:defRPr lang="de-de"/>
            </a:pPr>
            <a:r>
              <a:t>Einem Prozess ist immer ein </a:t>
            </a:r>
            <a:r>
              <a:rPr lang="de-de" b="1" cap="none"/>
              <a:t>Arbeitsverzeichnis</a:t>
            </a:r>
            <a:r>
              <a:t> zugewiesen.</a:t>
            </a:r>
          </a:p>
          <a:p>
            <a:pPr>
              <a:defRPr lang="de-de"/>
            </a:pPr>
          </a:p>
          <a:p>
            <a:pPr>
              <a:defRPr lang="de-de"/>
            </a:pPr>
            <a:r>
              <a:t>Prozesse können durch einen </a:t>
            </a:r>
            <a:r>
              <a:rPr lang="de-de" b="1" cap="none"/>
              <a:t>Systemaufruf</a:t>
            </a:r>
            <a:r>
              <a:t> ihr Arbeitsverzeichnis ändern.</a:t>
            </a:r>
          </a:p>
        </p:txBody>
      </p:sp>
      <p:pic>
        <p:nvPicPr>
          <p:cNvPr id="10" name="Grafik 11" descr="Mikroskop mit Chemikalienflaschen"/>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CJuEFE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QoAABjBwAAPUUAAO0jAAAQAAAAJgAAAAgAAAD//////////zAAAAAUAAAAAAAAAAAA//8AAAEAAAD//wAAAQA="/>
              </a:ext>
            </a:extLst>
          </p:cNvPicPr>
          <p:nvPr/>
        </p:nvPicPr>
        <p:blipFill>
          <a:blip r:embed="rId4">
            <a:extLst>
              <a:ext uri="{96DAC541-7B7A-43D3-8B79-37D633B846F1}">
                <asvg:svgBlip xmlns:asvg="http://schemas.microsoft.com/office/drawing/2016/SVG/main" r:embed="rId5"/>
              </a:ext>
            </a:extLst>
          </a:blip>
          <a:stretch>
            <a:fillRect/>
          </a:stretch>
        </p:blipFill>
        <p:spPr>
          <a:xfrm>
            <a:off x="6616700" y="1200785"/>
            <a:ext cx="4638675" cy="4639310"/>
          </a:xfrm>
          <a:prstGeom prst="rect">
            <a:avLst/>
          </a:prstGeom>
          <a:noFill/>
          <a:ln>
            <a:noFill/>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dvAuto="0"/>
    </p:bldLst>
    <p:extLst>
      <p:ext uri="smNativeData">
        <pr:smNativeData xmlns:pr="smNativeData" xmlns="smNativeData" val="rv87YgEAAAAFAAAA/f///wEAAAABAAAAAAAAAAAAAAAAAAAAAAAAAA=="/>
      </p:ext>
    </p:extLst>
  </p:timing>
</p:sld>
</file>

<file path=ppt/slides/slide2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Systemaufrufe</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zCcAAD8HAADYRQAAACYAABAAAAAmAAAACAAAAAEAAAAAAAAAMAAAABQAAAAAAAAAAAD//wAAAQAAAP//AAABAA=="/>
              </a:ext>
            </a:extLst>
          </p:cNvSpPr>
          <p:nvPr>
            <p:ph type="body" idx="1"/>
          </p:nvPr>
        </p:nvSpPr>
        <p:spPr>
          <a:xfrm>
            <a:off x="6469380" y="1177925"/>
            <a:ext cx="4884420" cy="4999355"/>
          </a:xfrm>
        </p:spPr>
        <p:txBody>
          <a:bodyPr/>
          <a:lstStyle/>
          <a:p>
            <a:pPr>
              <a:defRPr lang="de-de"/>
            </a:pPr>
            <a:r>
              <a:t>Systemaufrufe</a:t>
            </a:r>
          </a:p>
          <a:p>
            <a:pPr lvl="1">
              <a:defRPr lang="de-de"/>
            </a:pPr>
            <a:r>
              <a:t>abstrahieren Anforderungen an die Hardware/System</a:t>
            </a:r>
          </a:p>
          <a:p>
            <a:pPr lvl="1">
              <a:defRPr lang="de-de"/>
            </a:pPr>
            <a:r>
              <a:t>Sicherheitsfunktion</a:t>
            </a:r>
          </a:p>
          <a:p>
            <a:pPr>
              <a:defRPr lang="de-de"/>
            </a:pPr>
            <a:r>
              <a:t>Nur Systemaufrufe dürfen in den Kernmodus wechseln </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6B2FDE21-6F86-7A28-C897-997D90D93ECC}"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2BA9353-1DDF-EF65-9102-EB30DD4C67BE}" type="slidenum">
              <a:t>26</a:t>
            </a:fld>
          </a:p>
        </p:txBody>
      </p:sp>
      <p:pic>
        <p:nvPicPr>
          <p:cNvPr id="7"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AcDAAAfCUAAI0mAAAQAAAAJgAAAAgAAAD//////////zAAAAAUAAAAAAAAAAAA//8AAAEAAAD//wAAAQA="/>
              </a:ext>
            </a:extLst>
          </p:cNvPicPr>
          <p:nvPr/>
        </p:nvPicPr>
        <p:blipFill>
          <a:blip r:embed="rId3"/>
          <a:stretch>
            <a:fillRect/>
          </a:stretch>
        </p:blipFill>
        <p:spPr>
          <a:xfrm>
            <a:off x="838200" y="1968500"/>
            <a:ext cx="5255260" cy="4298315"/>
          </a:xfrm>
          <a:prstGeom prst="rect">
            <a:avLst/>
          </a:prstGeom>
          <a:noFill/>
          <a:ln>
            <a:noFill/>
          </a:ln>
          <a:effectLst/>
        </p:spPr>
      </p:pic>
      <p:sp>
        <p:nvSpPr>
          <p:cNvPr id="8"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D46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9RAAAEcnAAAIFgAAmygAABAgAAAmAAAACAAAAP//////////MAAAABQAAAAAAAAAAAD//wAAAQAAAP//AAABAA=="/>
              </a:ext>
            </a:extLst>
          </p:cNvSpPr>
          <p:nvPr/>
        </p:nvSpPr>
        <p:spPr>
          <a:xfrm>
            <a:off x="2756535" y="6384925"/>
            <a:ext cx="824865" cy="215900"/>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
        <p:nvSpPr>
          <p:cNvPr id="9"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DimQ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YgcAAAgHAACbHwAAAgsAABAgAAAmAAAACAAAAP//////////MAAAABQAAAAAAAAAAAD//wAAAQAAAP//AAABAA=="/>
              </a:ext>
            </a:extLst>
          </p:cNvSpPr>
          <p:nvPr/>
        </p:nvSpPr>
        <p:spPr>
          <a:xfrm>
            <a:off x="1200150" y="1143000"/>
            <a:ext cx="3937635" cy="646430"/>
          </a:xfrm>
          <a:prstGeom prst="rect">
            <a:avLst/>
          </a:prstGeom>
          <a:noFill/>
          <a:ln>
            <a:noFill/>
          </a:ln>
          <a:effectLst/>
        </p:spPr>
        <p:txBody>
          <a:bodyPr vert="horz" wrap="square" lIns="91440" tIns="45720" rIns="91440" bIns="45720" numCol="1" spcCol="215900" anchor="t"/>
          <a:lstStyle/>
          <a:p>
            <a:pPr>
              <a:defRPr lang="de-de"/>
            </a:pPr>
            <a:r>
              <a:t>… </a:t>
            </a:r>
          </a:p>
          <a:p>
            <a:pPr>
              <a:defRPr lang="de-de"/>
            </a:pPr>
            <a:r>
              <a:t>read(datei, meinPuffer, pufferLen);</a:t>
            </a:r>
          </a:p>
        </p:txBody>
      </p:sp>
    </p:spTree>
  </p:cSld>
  <p:clrMapOvr>
    <a:masterClrMapping/>
  </p:clrMapOvr>
  <p:timing>
    <p:tnLst>
      <p:par>
        <p:cTn id="1" dur="indefinite" restart="never" nodeType="tmRoot"/>
      </p:par>
    </p:tnLst>
  </p:timing>
</p:sld>
</file>

<file path=ppt/slides/slide2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Syscalls</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59BC4E78-36B4-E9B8-FA04-C0ED004A0C95}"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IF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1D00EB5-FB9C-85F8-D268-0DAD40262458}" type="slidenum">
              <a:t>27</a:t>
            </a:fld>
          </a:p>
        </p:txBody>
      </p:sp>
      <p:pic>
        <p:nvPicPr>
          <p:cNvPr id="6"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tCAAA9AAAAWEUAACYEAAAQAAAAJgAAAAgAAAD//////////zAAAAAUAAAAAAAAAAAA//8AAAEAAAD//wAAAQA="/>
              </a:ext>
            </a:extLst>
          </p:cNvPicPr>
          <p:nvPr/>
        </p:nvPicPr>
        <p:blipFill>
          <a:blip r:embed="rId2"/>
          <a:stretch>
            <a:fillRect/>
          </a:stretch>
        </p:blipFill>
        <p:spPr>
          <a:xfrm>
            <a:off x="10735945" y="38735"/>
            <a:ext cx="536575" cy="635635"/>
          </a:xfrm>
          <a:prstGeom prst="rect">
            <a:avLst/>
          </a:prstGeom>
          <a:noFill/>
          <a:ln>
            <a:noFill/>
          </a:ln>
          <a:effectLst/>
        </p:spPr>
      </p:pic>
      <p:sp>
        <p:nvSpPr>
          <p:cNvPr id="7" name="Textfeld 9"/>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rAUAAN4VAAA4EAAAJBgAABAgAAAmAAAACAAAAP//////////MAAAABQAAAAAAAAAAAD//wAAAQAAAP//AAABAA=="/>
              </a:ext>
            </a:extLst>
          </p:cNvSpPr>
          <p:nvPr/>
        </p:nvSpPr>
        <p:spPr>
          <a:xfrm>
            <a:off x="922020" y="3554730"/>
            <a:ext cx="1714500" cy="369570"/>
          </a:xfrm>
          <a:prstGeom prst="rect">
            <a:avLst/>
          </a:prstGeom>
          <a:noFill/>
          <a:ln>
            <a:noFill/>
          </a:ln>
          <a:effectLst/>
        </p:spPr>
        <p:txBody>
          <a:bodyPr vert="horz" wrap="square" lIns="91440" tIns="45720" rIns="91440" bIns="45720" numCol="1" spcCol="215900" anchor="t"/>
          <a:lstStyle/>
          <a:p>
            <a:pPr>
              <a:defRPr lang="de-de"/>
            </a:pPr>
            <a:r>
              <a:t>Auf x86-CPUs:</a:t>
            </a:r>
          </a:p>
        </p:txBody>
      </p:sp>
      <p:pic>
        <p:nvPicPr>
          <p:cNvPr id="8" name="Grafik 1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sGAAAVGQAA6igAAD0eAAAQAAAAJgAAAAgAAAD//////////zAAAAAUAAAAAAAAAAAA//8AAAEAAAD//wAAAQA="/>
              </a:ext>
            </a:extLst>
          </p:cNvPicPr>
          <p:nvPr/>
        </p:nvPicPr>
        <p:blipFill>
          <a:blip r:embed="rId3"/>
          <a:stretch>
            <a:fillRect/>
          </a:stretch>
        </p:blipFill>
        <p:spPr>
          <a:xfrm>
            <a:off x="1002665" y="4077335"/>
            <a:ext cx="5648325" cy="838200"/>
          </a:xfrm>
          <a:prstGeom prst="rect">
            <a:avLst/>
          </a:prstGeom>
          <a:noFill/>
          <a:ln>
            <a:noFill/>
          </a:ln>
          <a:effectLst/>
        </p:spPr>
      </p:pic>
      <p:pic>
        <p:nvPicPr>
          <p:cNvPr id="9" name="Grafik 13"/>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BKMvkP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DECQAAbi8AABsRAAAQAAAAJgAAAAgAAAD//////////zAAAAAUAAAAAAAAAAAA//8AAAEAAAD//wAAAQA="/>
              </a:ext>
            </a:extLst>
          </p:cNvPicPr>
          <p:nvPr/>
        </p:nvPicPr>
        <p:blipFill>
          <a:blip r:embed="rId4"/>
          <a:stretch>
            <a:fillRect/>
          </a:stretch>
        </p:blipFill>
        <p:spPr>
          <a:xfrm>
            <a:off x="838200" y="1587500"/>
            <a:ext cx="6871970" cy="1193165"/>
          </a:xfrm>
          <a:prstGeom prst="rect">
            <a:avLst/>
          </a:prstGeom>
          <a:noFill/>
          <a:ln>
            <a:noFill/>
          </a:ln>
          <a:effectLst/>
        </p:spPr>
      </p:pic>
    </p:spTree>
  </p:cSld>
  <p:clrMapOvr>
    <a:masterClrMapping/>
  </p:clrMapOvr>
  <p:timing>
    <p:tnLst>
      <p:par>
        <p:cTn id="1" dur="indefinite" restart="never" nodeType="tmRoot"/>
      </p:par>
    </p:tnLst>
  </p:timing>
</p:sld>
</file>

<file path=ppt/slides/slide2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POSIX-Syscalls</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0EA59C7C-32E3-F06A-AD1D-C43FD2535B91}"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234D5CF-81AF-6123-E18C-77769BC21722}" type="slidenum">
              <a:t>28</a:t>
            </a:fld>
          </a:p>
        </p:txBody>
      </p:sp>
      <p:pic>
        <p:nvPicPr>
          <p:cNvPr id="6"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tCAAA9AAAAWEUAACYEAAAQAAAAJgAAAAgAAAD//////////zAAAAAUAAAAAAAAAAAA//8AAAEAAAD//wAAAQA="/>
              </a:ext>
            </a:extLst>
          </p:cNvPicPr>
          <p:nvPr/>
        </p:nvPicPr>
        <p:blipFill>
          <a:blip r:embed="rId2"/>
          <a:stretch>
            <a:fillRect/>
          </a:stretch>
        </p:blipFill>
        <p:spPr>
          <a:xfrm>
            <a:off x="10735945" y="38735"/>
            <a:ext cx="536575" cy="635635"/>
          </a:xfrm>
          <a:prstGeom prst="rect">
            <a:avLst/>
          </a:prstGeom>
          <a:noFill/>
          <a:ln>
            <a:noFill/>
          </a:ln>
          <a:effectLst/>
        </p:spPr>
      </p:pic>
      <p:pic>
        <p:nvPicPr>
          <p:cNvPr id="7" name="Grafik 7"/>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HwFAADPBwAApzQAAKAjAAAQAAAAJgAAAAgAAAD//////////zAAAAAUAAAAAAAAAAAA//8AAAEAAAD//wAAAQA="/>
              </a:ext>
            </a:extLst>
          </p:cNvPicPr>
          <p:nvPr/>
        </p:nvPicPr>
        <p:blipFill>
          <a:blip r:embed="rId3"/>
          <a:stretch>
            <a:fillRect/>
          </a:stretch>
        </p:blipFill>
        <p:spPr>
          <a:xfrm>
            <a:off x="891540" y="1269365"/>
            <a:ext cx="7667625" cy="4521835"/>
          </a:xfrm>
          <a:prstGeom prst="rect">
            <a:avLst/>
          </a:prstGeom>
          <a:noFill/>
          <a:ln>
            <a:noFill/>
          </a:ln>
          <a:effectLst/>
        </p:spPr>
      </p:pic>
      <p:sp>
        <p:nvSpPr>
          <p:cNvPr id="8"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KC8AAIIiAAA8NAAA1SMAABAgAAAmAAAACAAAAP//////////MAAAABQAAAAAAAAAAAD//wAAAQAAAP//AAABAA=="/>
              </a:ext>
            </a:extLst>
          </p:cNvSpPr>
          <p:nvPr/>
        </p:nvSpPr>
        <p:spPr>
          <a:xfrm>
            <a:off x="7665720" y="5609590"/>
            <a:ext cx="825500"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2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GBREg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POSIX-Syscalls</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B06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sC8AAD8HAADYRQAAACYAABAAAAAmAAAACAAAAAEAAAAAAAAAMAAAABQAAAAAAAAAAAD//wAAAQAAAP//AAABAA=="/>
              </a:ext>
            </a:extLst>
          </p:cNvSpPr>
          <p:nvPr>
            <p:ph type="body" idx="1"/>
          </p:nvPr>
        </p:nvSpPr>
        <p:spPr>
          <a:xfrm>
            <a:off x="7752080" y="1177925"/>
            <a:ext cx="3601720" cy="4999355"/>
          </a:xfrm>
        </p:spPr>
        <p:txBody>
          <a:bodyPr/>
          <a:lstStyle/>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2C8E67D1-9FC1-DB91-8F36-69C42978793C}"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615847A2-EC8C-0DB1-C2E0-1AE409AE344F}" type="slidenum">
              <a:t>29</a:t>
            </a:fld>
          </a:p>
        </p:txBody>
      </p:sp>
      <p:pic>
        <p:nvPicPr>
          <p:cNvPr id="7"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tCAAA9AAAAWEUAACYEAAAQAAAAJgAAAAgAAAD//////////zAAAAAUAAAAAAAAAAAA//8AAAEAAAD//wAAAQA="/>
              </a:ext>
            </a:extLst>
          </p:cNvPicPr>
          <p:nvPr/>
        </p:nvPicPr>
        <p:blipFill>
          <a:blip r:embed="rId2"/>
          <a:stretch>
            <a:fillRect/>
          </a:stretch>
        </p:blipFill>
        <p:spPr>
          <a:xfrm>
            <a:off x="10735945" y="38735"/>
            <a:ext cx="536575" cy="635635"/>
          </a:xfrm>
          <a:prstGeom prst="rect">
            <a:avLst/>
          </a:prstGeom>
          <a:noFill/>
          <a:ln>
            <a:noFill/>
          </a:ln>
          <a:effectLst/>
        </p:spPr>
      </p:pic>
      <p:pic>
        <p:nvPicPr>
          <p:cNvPr id="8" name="Grafik 8"/>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dwY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BZBgAALDQAAAgiAAAQAAAAJgAAAAgAAAD//////////zAAAAAUAAAAAAAAAAAA//8AAAEAAAD//wAAAQA="/>
              </a:ext>
            </a:extLst>
          </p:cNvPicPr>
          <p:nvPr/>
        </p:nvPicPr>
        <p:blipFill>
          <a:blip r:embed="rId3"/>
          <a:srcRect l="0" t="0" r="0" b="16550"/>
          <a:stretch>
            <a:fillRect/>
          </a:stretch>
        </p:blipFill>
        <p:spPr>
          <a:xfrm>
            <a:off x="838200" y="1031875"/>
            <a:ext cx="7642860" cy="4500245"/>
          </a:xfrm>
          <a:prstGeom prst="rect">
            <a:avLst/>
          </a:prstGeom>
          <a:noFill/>
          <a:ln>
            <a:noFill/>
          </a:ln>
          <a:effectLst/>
        </p:spPr>
      </p:pic>
      <p:sp>
        <p:nvSpPr>
          <p:cNvPr id="9" name="Textfeld 9"/>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jSQAAFYlAAChKQAAqSYAABAgAAAmAAAACAAAAP//////////MAAAABQAAAAAAAAAAAD//wAAAQAAAP//AAABAA=="/>
              </a:ext>
            </a:extLst>
          </p:cNvSpPr>
          <p:nvPr/>
        </p:nvSpPr>
        <p:spPr>
          <a:xfrm>
            <a:off x="5941695" y="6069330"/>
            <a:ext cx="825500"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3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Win32-API</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ey8AAD8HAADYRQAAACYAABAAAAAmAAAACAAAAAEAAAAAAAAAMAAAABQAAAAAAAAAAAD//wAAAQAAAP//AAABAA=="/>
              </a:ext>
            </a:extLst>
          </p:cNvSpPr>
          <p:nvPr>
            <p:ph type="body" idx="1"/>
          </p:nvPr>
        </p:nvSpPr>
        <p:spPr>
          <a:xfrm>
            <a:off x="7718425" y="1177925"/>
            <a:ext cx="3635375" cy="4999355"/>
          </a:xfrm>
        </p:spPr>
        <p:txBody>
          <a:bodyPr/>
          <a:lstStyle/>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A8C15CD-83D7-D9E3-9934-75B65B7A6F20}"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A2BEC2A-64D7-7E1A-9993-924FA2DD6FC7}" type="slidenum">
              <a:t>30</a:t>
            </a:fld>
          </a:p>
        </p:txBody>
      </p:sp>
      <p:pic>
        <p:nvPicPr>
          <p:cNvPr id="7" name="Inhaltsplatzhalter 7" descr="Ein Bild, das Text, Anzeige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GJCAADXAAAAeEUAAO0DAAAQAAAAJgAAAAgAAAD//////////zAAAAAUAAAAAAAAAAAA//8AAAEAAAD//wAAAQA="/>
              </a:ext>
            </a:extLst>
          </p:cNvPicPr>
          <p:nvPr/>
        </p:nvPicPr>
        <p:blipFill>
          <a:blip r:embed="rId2"/>
          <a:stretch>
            <a:fillRect/>
          </a:stretch>
        </p:blipFill>
        <p:spPr>
          <a:xfrm>
            <a:off x="10791190" y="136525"/>
            <a:ext cx="501650" cy="501650"/>
          </a:xfrm>
          <a:prstGeom prst="rect">
            <a:avLst/>
          </a:prstGeom>
          <a:noFill/>
          <a:ln>
            <a:noFill/>
          </a:ln>
          <a:effectLst/>
        </p:spPr>
      </p:pic>
      <p:pic>
        <p:nvPicPr>
          <p:cNvPr id="8"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IFAAC0CQAA1SwAAOgjAAAQAAAAJgAAAAgAAAD//////////zAAAAAUAAAAAAAAAAAA//8AAAEAAAD//wAAAQA="/>
              </a:ext>
            </a:extLst>
          </p:cNvPicPr>
          <p:nvPr/>
        </p:nvPicPr>
        <p:blipFill>
          <a:blip r:embed="rId3"/>
          <a:stretch>
            <a:fillRect/>
          </a:stretch>
        </p:blipFill>
        <p:spPr>
          <a:xfrm>
            <a:off x="814070" y="1577340"/>
            <a:ext cx="6473825" cy="4259580"/>
          </a:xfrm>
          <a:prstGeom prst="rect">
            <a:avLst/>
          </a:prstGeom>
          <a:noFill/>
          <a:ln>
            <a:noFill/>
          </a:ln>
          <a:effectLst/>
        </p:spPr>
      </p:pic>
      <p:sp>
        <p:nvSpPr>
          <p:cNvPr id="9"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wicAAJAkAADVLAAA4yUAABAgAAAmAAAACAAAAP//////////MAAAABQAAAAAAAAAAAD//wAAAQAAAP//AAABAA=="/>
              </a:ext>
            </a:extLst>
          </p:cNvSpPr>
          <p:nvPr/>
        </p:nvSpPr>
        <p:spPr>
          <a:xfrm>
            <a:off x="6463030" y="5943600"/>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3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0">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Übung         Systemaufrufe</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Az7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a:defRPr lang="de-de"/>
            </a:pPr>
            <a:r>
              <a:t>Skizzieren Sie den Ablauf der ausgedachten Bibliotheksfunktion </a:t>
            </a:r>
            <a:br/>
            <a:br/>
            <a:r>
              <a:rPr lang="de-de" cap="none" spc="-24">
                <a:latin typeface="Courier New" pitchFamily="3" charset="0"/>
                <a:ea typeface="Open Sans" pitchFamily="1" charset="0"/>
                <a:cs typeface="Courier New" pitchFamily="3" charset="0"/>
              </a:rPr>
              <a:t>copy_to_new_dir(</a:t>
            </a:r>
            <a:br/>
            <a:r>
              <a:rPr lang="de-de" cap="none" spc="-24">
                <a:latin typeface="Courier New" pitchFamily="3" charset="0"/>
                <a:ea typeface="Open Sans" pitchFamily="1" charset="0"/>
                <a:cs typeface="Courier New" pitchFamily="3" charset="0"/>
              </a:rPr>
              <a:t>		const char* filename, const char* dir);</a:t>
            </a:r>
            <a:endParaRPr lang="de-de" cap="none" spc="-24">
              <a:latin typeface="Courier New" pitchFamily="3" charset="0"/>
              <a:ea typeface="Open Sans" pitchFamily="1" charset="0"/>
              <a:cs typeface="Courier New" pitchFamily="3" charset="0"/>
            </a:endParaRPr>
          </a:p>
          <a:p>
            <a:pPr>
              <a:defRPr lang="de-de"/>
            </a:pPr>
          </a:p>
          <a:p>
            <a:pPr>
              <a:defRPr lang="de-de"/>
            </a:pPr>
            <a:r>
              <a:t>Die Bibliotheksfunktion soll die Datei </a:t>
            </a:r>
            <a:r>
              <a:rPr lang="de-de" cap="none">
                <a:latin typeface="Courier New" pitchFamily="3" charset="0"/>
                <a:ea typeface="Open Sans" pitchFamily="1" charset="0"/>
                <a:cs typeface="Courier New" pitchFamily="3" charset="0"/>
              </a:rPr>
              <a:t>filename</a:t>
            </a:r>
            <a:r>
              <a:t> in das angegebene Verzeichnis </a:t>
            </a:r>
            <a:r>
              <a:rPr lang="de-de" cap="none">
                <a:latin typeface="Courier New" pitchFamily="3" charset="0"/>
                <a:ea typeface="Open Sans" pitchFamily="1" charset="0"/>
                <a:cs typeface="Courier New" pitchFamily="3" charset="0"/>
              </a:rPr>
              <a:t>dir</a:t>
            </a:r>
            <a:r>
              <a:t> kopieren.</a:t>
            </a:r>
          </a:p>
          <a:p>
            <a:pPr>
              <a:defRPr lang="de-de"/>
            </a:pPr>
            <a:r>
              <a:t>Das Verzeichnis muss vorher erstellt werden.</a:t>
            </a:r>
          </a:p>
          <a:p>
            <a:pPr>
              <a:defRPr lang="de-de"/>
            </a:pPr>
          </a:p>
          <a:p>
            <a:pPr>
              <a:defRPr lang="de-de"/>
            </a:pPr>
            <a:r>
              <a:t>Gruppenarbeit </a:t>
            </a:r>
            <a:r>
              <a:rPr lang="de-de" cap="none">
                <a:latin typeface="Wingdings" pitchFamily="0" charset="0"/>
                <a:ea typeface="Open Sans" pitchFamily="1" charset="0"/>
                <a:cs typeface="Open Sans" pitchFamily="1" charset="0"/>
              </a:rPr>
              <a:t></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Vf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4EAA0C1-8FA9-BF56-E752-7903EE1C112C}"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5p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8G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0457306B-25E9-02C6-A7EF-D3937EA15186}" type="slidenum">
              <a:t>31</a:t>
            </a:fld>
          </a:p>
        </p:txBody>
      </p:sp>
      <p:pic>
        <p:nvPicPr>
          <p:cNvPr id="7"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oAHgAAAGgAAAAAAAAAAAAAAAAAAAAAAAAAAAAAABAnAAAQJwAAAAAAAAAAAAAAAAAAAAAAAAAAAAAAAAAAAAAAAAAAAAAUAAAAAAAAAMDA/wAAAAAAZAAAADIAAAAAAAAAAAAAAGQAAADF1es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MXV6wAAAAAAAAAAAAAAAAD///8AAAAAACEAAAAYAAAAFAAAACwPAABxAQAAjRQAADkGAAAQAAAAJgAAAAgAAAD//////////zAAAAAUAAAAAAAAAAAA//8AAAEAAAD//wAAAQA="/>
              </a:ext>
            </a:extLst>
          </p:cNvPicPr>
          <p:nvPr/>
        </p:nvPicPr>
        <p:blipFill>
          <a:blip r:embed="rId3">
            <a:duotone>
              <a:prstClr val="black"/>
              <a:srgbClr val="C5D5EB">
                <a:tint val="40000"/>
                <a:satMod val="400000"/>
              </a:srgbClr>
            </a:duotone>
          </a:blip>
          <a:stretch>
            <a:fillRect/>
          </a:stretch>
        </p:blipFill>
        <p:spPr>
          <a:xfrm>
            <a:off x="2466340" y="234315"/>
            <a:ext cx="874395" cy="777240"/>
          </a:xfrm>
          <a:prstGeom prst="rect">
            <a:avLst/>
          </a:prstGeom>
          <a:noFill/>
          <a:ln>
            <a:noFill/>
          </a:ln>
          <a:effectLst/>
        </p:spPr>
      </p:pic>
    </p:spTree>
  </p:cSld>
  <p:clrMapOvr>
    <a:masterClrMapping/>
  </p:clrMapOvr>
  <p:timing>
    <p:tnLst>
      <p:par>
        <p:cTn id="1" dur="indefinite" restart="never" nodeType="tmRoot"/>
      </p:par>
    </p:tnLst>
  </p:timing>
</p:sld>
</file>

<file path=ppt/slides/slide3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Betriebssystem-Strukturen</a:t>
            </a:r>
          </a:p>
        </p:txBody>
      </p:sp>
      <p:sp>
        <p:nvSpPr>
          <p:cNvPr id="3" name="Textplatzhalter 4"/>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GDe//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AT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6053C1E1-AF8D-0637-C3EB-59628FA5350C}" type="datetime1">
              <a:t>24.03.2022</a:t>
            </a:fld>
          </a:p>
        </p:txBody>
      </p:sp>
      <p:sp>
        <p:nvSpPr>
          <p:cNvPr id="5" name="Fußzeile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7"/>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59698F5-BBA8-C36E-E62E-4D3BD6601018}" type="slidenum">
              <a:t>32</a:t>
            </a:fld>
          </a:p>
        </p:txBody>
      </p:sp>
      <p:graphicFrame>
        <p:nvGraphicFramePr>
          <p:cNvPr id="7" name="Inhaltsplatzhalter 10"/>
          <p:cNvGraphicFramePr/>
          <p:nvPr/>
        </p:nvGraphicFramePr>
        <p:xfrm>
          <a:off x="274955" y="252095"/>
          <a:ext cx="7493635" cy="649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Übersicht Betriebssystem-Strukturen</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751A23E-70DA-0454-94E9-8601ECA762D3}"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69D73DC-92DB-C885-9525-64D03D6B6331}" type="slidenum">
              <a:t>33</a:t>
            </a:fld>
          </a:p>
        </p:txBody>
      </p:sp>
      <p:pic>
        <p:nvPicPr>
          <p:cNvPr id="6" name="Grafik 10"/>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AAAACDCwAAAEsAAK0eAAAQAAAAJgAAAAgAAAD//////////zAAAAAUAAAAAAAAAAAA//8AAAEAAAD//wAAAQA="/>
              </a:ext>
            </a:extLst>
          </p:cNvPicPr>
          <p:nvPr/>
        </p:nvPicPr>
        <p:blipFill>
          <a:blip r:embed="rId2">
            <a:extLst>
              <a:ext uri="{96DAC541-7B7A-43D3-8B79-37D633B846F1}">
                <asvg:svgBlip xmlns:asvg="http://schemas.microsoft.com/office/drawing/2016/SVG/main" r:embed="rId3"/>
              </a:ext>
            </a:extLst>
          </a:blip>
          <a:stretch>
            <a:fillRect/>
          </a:stretch>
        </p:blipFill>
        <p:spPr>
          <a:xfrm>
            <a:off x="0" y="1871345"/>
            <a:ext cx="12192000" cy="3115310"/>
          </a:xfrm>
          <a:prstGeom prst="rect">
            <a:avLst/>
          </a:prstGeom>
          <a:noFill/>
          <a:ln>
            <a:noFill/>
          </a:ln>
          <a:effectLst/>
        </p:spPr>
      </p:pic>
    </p:spTree>
  </p:cSld>
  <p:clrMapOvr>
    <a:masterClrMapping/>
  </p:clrMapOvr>
  <p:timing>
    <p:tnLst>
      <p:par>
        <p:cTn id="1" dur="indefinite" restart="never" nodeType="tmRoot"/>
      </p:par>
    </p:tnLst>
  </p:timing>
</p:sld>
</file>

<file path=ppt/slides/slide3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Monolithische Systeme</a:t>
            </a:r>
          </a:p>
        </p:txBody>
      </p:sp>
      <p:sp>
        <p:nvSpPr>
          <p:cNvPr id="3" name="Inhalts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SkAAD8HAADYRQAAqRUAABAAAAAmAAAACAAAAAEgAAAAAAAAMAAAABQAAAAAAAAAAAD//wAAAQAAAP//AAABAA=="/>
              </a:ext>
            </a:extLst>
          </p:cNvSpPr>
          <p:nvPr>
            <p:ph type="body" idx="1"/>
          </p:nvPr>
        </p:nvSpPr>
        <p:spPr>
          <a:xfrm>
            <a:off x="6757035" y="1177925"/>
            <a:ext cx="4596765" cy="2343150"/>
          </a:xfrm>
        </p:spPr>
        <p:txBody>
          <a:bodyPr vert="horz" wrap="square" lIns="91440" tIns="45720" rIns="91440" bIns="45720" numCol="1" spcCol="215900" anchor="t">
            <a:prstTxWarp prst="textNoShape">
              <a:avLst/>
            </a:prstTxWarp>
          </a:bodyPr>
          <a:lstStyle/>
          <a:p>
            <a:pPr>
              <a:spcBef>
                <a:spcPts val="920"/>
              </a:spcBef>
              <a:defRPr lang="de-de" sz="2575" cap="none"/>
            </a:pPr>
            <a:r>
              <a:t>Das Betriebssystem ist „ein Programm“ im Kernmodus</a:t>
            </a:r>
          </a:p>
          <a:p>
            <a:pPr>
              <a:spcBef>
                <a:spcPts val="920"/>
              </a:spcBef>
              <a:defRPr lang="de-de" sz="2575" cap="none"/>
            </a:pPr>
            <a:r>
              <a:t>Vielfältige Abhängigkeiten der Funktionen</a:t>
            </a:r>
          </a:p>
          <a:p>
            <a:pPr>
              <a:spcBef>
                <a:spcPts val="920"/>
              </a:spcBef>
              <a:defRPr lang="de-de" sz="2575" cap="none"/>
            </a:pPr>
            <a:r>
              <a:t>Vor- und Nachteile?</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57C8449-07D8-2972-96C4-F127CA8A60A4}"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2A3B72E-60AF-F641-E11B-9614F95517C3}" type="slidenum">
              <a:t>34</a:t>
            </a:fld>
          </a:p>
        </p:txBody>
      </p:sp>
      <p:pic>
        <p:nvPicPr>
          <p:cNvPr id="7"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HIqAAAQFgAAS0cAAHokAAAQAAAAJgAAAAgAAAD//////////zAAAAAUAAAAAAAAAAAA//8AAAEAAAD//wAAAQA="/>
              </a:ext>
            </a:extLst>
          </p:cNvPicPr>
          <p:nvPr/>
        </p:nvPicPr>
        <p:blipFill>
          <a:blip r:embed="rId3"/>
          <a:stretch>
            <a:fillRect/>
          </a:stretch>
        </p:blipFill>
        <p:spPr>
          <a:xfrm>
            <a:off x="6899910" y="3586480"/>
            <a:ext cx="4689475" cy="2343150"/>
          </a:xfrm>
          <a:prstGeom prst="rect">
            <a:avLst/>
          </a:prstGeom>
          <a:noFill/>
          <a:ln>
            <a:noFill/>
          </a:ln>
          <a:effectLst/>
        </p:spPr>
      </p:pic>
      <p:sp>
        <p:nvSpPr>
          <p:cNvPr id="8" name="Textfeld 9"/>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Q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t0EAABMkAADKRgAAZyUAABAgAAAmAAAACAAAAP//////////MAAAABQAAAAAAAAAAAD//wAAAQAAAP//AAABAA=="/>
              </a:ext>
            </a:extLst>
          </p:cNvSpPr>
          <p:nvPr/>
        </p:nvSpPr>
        <p:spPr>
          <a:xfrm>
            <a:off x="10682605" y="5864225"/>
            <a:ext cx="824865" cy="215900"/>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pic>
        <p:nvPicPr>
          <p:cNvPr id="9"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mQUAAAAAAABIF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DYCAAAMCYAANohAAAQAAAAJgAAAAgAAAD//////////zAAAAAUAAAAAAAAAAAA//8AAAEAAAD//wAAAQA="/>
              </a:ext>
            </a:extLst>
          </p:cNvPicPr>
          <p:nvPr/>
        </p:nvPicPr>
        <p:blipFill>
          <a:blip r:embed="rId4"/>
          <a:srcRect l="14330" t="0" r="51920" b="0"/>
          <a:stretch>
            <a:fillRect/>
          </a:stretch>
        </p:blipFill>
        <p:spPr>
          <a:xfrm>
            <a:off x="838200" y="1437640"/>
            <a:ext cx="5369560" cy="4065270"/>
          </a:xfrm>
          <a:prstGeom prst="rect">
            <a:avLst/>
          </a:prstGeom>
          <a:noFill/>
          <a:ln>
            <a:noFill/>
          </a:ln>
          <a:effectLst/>
        </p:spPr>
      </p:pic>
    </p:spTree>
  </p:cSld>
  <p:clrMapOvr>
    <a:masterClrMapping/>
  </p:clrMapOvr>
  <p:timing>
    <p:tnLst>
      <p:par>
        <p:cTn id="1" dur="indefinite" restart="never" nodeType="tmRoot"/>
      </p:par>
    </p:tnLst>
  </p:timing>
</p:sld>
</file>

<file path=ppt/slides/slide3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0">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Geschichtete Systeme</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vCkAAE8NAADYRQAA/yUAABAAAAAmAAAACAAAAAEAAAAAAAAAMAAAABQAAAAAAAAAAAD//wAAAQAAAP//AAABAA=="/>
              </a:ext>
            </a:extLst>
          </p:cNvSpPr>
          <p:nvPr>
            <p:ph type="body" idx="1"/>
          </p:nvPr>
        </p:nvSpPr>
        <p:spPr>
          <a:xfrm>
            <a:off x="6784340" y="2163445"/>
            <a:ext cx="4569460" cy="4013200"/>
          </a:xfrm>
        </p:spPr>
        <p:txBody>
          <a:bodyPr/>
          <a:lstStyle/>
          <a:p>
            <a:pPr>
              <a:defRPr lang="de-de"/>
            </a:pPr>
            <a:r>
              <a:t>Organisation der Struktur in Schichten</a:t>
            </a:r>
          </a:p>
          <a:p>
            <a:pPr>
              <a:defRPr lang="de-de"/>
            </a:pPr>
            <a:r>
              <a:t>THE-System der Technischen Hochschule Eindhoven</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401A8EE6-A8AD-4F78-E3A2-5E2DC0EC150B}"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008E9B3-FD9D-5D1F-D3B0-0B4AA7FE255E}" type="slidenum">
              <a:t>35</a:t>
            </a:fld>
          </a:p>
        </p:txBody>
      </p:sp>
      <p:pic>
        <p:nvPicPr>
          <p:cNvPr id="7"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NMEAABxDAAAPScAADUbAAAQAAAAJgAAAAgAAAD//////////zAAAAAUAAAAAAAAAAAA//8AAAEAAAD//wAAAQA="/>
              </a:ext>
            </a:extLst>
          </p:cNvPicPr>
          <p:nvPr/>
        </p:nvPicPr>
        <p:blipFill>
          <a:blip r:embed="rId2"/>
          <a:stretch>
            <a:fillRect/>
          </a:stretch>
        </p:blipFill>
        <p:spPr>
          <a:xfrm>
            <a:off x="784225" y="2022475"/>
            <a:ext cx="5594350" cy="2400300"/>
          </a:xfrm>
          <a:prstGeom prst="rect">
            <a:avLst/>
          </a:prstGeom>
          <a:noFill/>
          <a:ln>
            <a:noFill/>
          </a:ln>
          <a:effectLst/>
        </p:spPr>
      </p:pic>
      <p:sp>
        <p:nvSpPr>
          <p:cNvPr id="8"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KiIAAP0aAAA9JwAAUBwAABAgAAAmAAAACAAAAP//////////MAAAABQAAAAAAAAAAAD//wAAAQAAAP//AAABAA=="/>
              </a:ext>
            </a:extLst>
          </p:cNvSpPr>
          <p:nvPr/>
        </p:nvSpPr>
        <p:spPr>
          <a:xfrm>
            <a:off x="5553710" y="4387215"/>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3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BA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Mikrokerne</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VCgAAD8HAADYRQAAZBQAABAAAAAmAAAACAAAAAEAAAAAAAAAMAAAABQAAAAAAAAAAAD//wAAAQAAAP//AAABAA=="/>
              </a:ext>
            </a:extLst>
          </p:cNvSpPr>
          <p:nvPr>
            <p:ph type="body" idx="1"/>
          </p:nvPr>
        </p:nvSpPr>
        <p:spPr>
          <a:xfrm>
            <a:off x="6555740" y="1177925"/>
            <a:ext cx="4798060" cy="2136775"/>
          </a:xfrm>
        </p:spPr>
        <p:txBody>
          <a:bodyPr/>
          <a:lstStyle/>
          <a:p>
            <a:pPr>
              <a:defRPr lang="de-de"/>
            </a:pPr>
            <a:r>
              <a:t>Modularer Aufbau, vor allem im Benutzermodus</a:t>
            </a:r>
          </a:p>
          <a:p>
            <a:pPr>
              <a:defRPr lang="de-de"/>
            </a:pPr>
            <a:r>
              <a:t>Kern enthält nur minimal notwendige Funktionen</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9E02414-5A94-B5D2-DA58-AC876A162CF9}"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C523152-1CD1-07C7-9FEA-EA927FA469BF}" type="slidenum">
              <a:t>36</a:t>
            </a:fld>
          </a:p>
        </p:txBody>
      </p:sp>
      <p:pic>
        <p:nvPicPr>
          <p:cNvPr id="7"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gnAAB0FAAAJEcAAKUkAAAQAAAAJgAAAAgAAAD//////////zAAAAAUAAAAAAAAAAAA//8AAAEAAAD//wAAAQA="/>
              </a:ext>
            </a:extLst>
          </p:cNvPicPr>
          <p:nvPr/>
        </p:nvPicPr>
        <p:blipFill>
          <a:blip r:embed="rId3"/>
          <a:stretch>
            <a:fillRect/>
          </a:stretch>
        </p:blipFill>
        <p:spPr>
          <a:xfrm>
            <a:off x="6344920" y="3324860"/>
            <a:ext cx="5219700" cy="2632075"/>
          </a:xfrm>
          <a:prstGeom prst="rect">
            <a:avLst/>
          </a:prstGeom>
          <a:noFill/>
          <a:ln>
            <a:noFill/>
          </a:ln>
          <a:effectLst/>
        </p:spPr>
      </p:pic>
      <p:sp>
        <p:nvSpPr>
          <p:cNvPr id="8"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BA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zkAAAPsjAADiRQAATiUAABAgAAAmAAAACAAAAP//////////MAAAABQAAAAAAAAAAAD//wAAAQAAAP//AAABAA=="/>
              </a:ext>
            </a:extLst>
          </p:cNvSpPr>
          <p:nvPr/>
        </p:nvSpPr>
        <p:spPr>
          <a:xfrm>
            <a:off x="10534650" y="5848985"/>
            <a:ext cx="825500"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pic>
        <p:nvPicPr>
          <p:cNvPr id="9" name="Grafik 8"/>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gRIAAAAAAAAVCQAAAAAAAAAAAABkAAAAZAAAAAAAAAAjAAAABAAAAGQAAAAXAAAAFAAAAAAAAAAAAAAA/38AAP9/AAAAAAAACQAAAAQAAABJuNqU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IFAADDCAAAfiEAAG0hAAAQAAAAJgAAAAgAAAD//////////zAAAAAUAAAAAAAAAAAA//8AAAEAAAD//wAAAQA="/>
              </a:ext>
            </a:extLst>
          </p:cNvPicPr>
          <p:nvPr/>
        </p:nvPicPr>
        <p:blipFill>
          <a:blip r:embed="rId4"/>
          <a:srcRect l="47370" t="0" r="23250" b="0"/>
          <a:stretch>
            <a:fillRect/>
          </a:stretch>
        </p:blipFill>
        <p:spPr>
          <a:xfrm>
            <a:off x="834390" y="1424305"/>
            <a:ext cx="4610100" cy="4009390"/>
          </a:xfrm>
          <a:prstGeom prst="rect">
            <a:avLst/>
          </a:prstGeom>
          <a:noFill/>
          <a:ln>
            <a:noFill/>
          </a:ln>
          <a:effectLst/>
        </p:spPr>
      </p:pic>
    </p:spTree>
  </p:cSld>
  <p:clrMapOvr>
    <a:masterClrMapping/>
  </p:clrMapOvr>
  <p:timing>
    <p:tnLst>
      <p:par>
        <p:cTn id="1" dur="indefinite" restart="never" nodeType="tmRoot"/>
      </p:par>
    </p:tnLst>
  </p:timing>
</p:sld>
</file>

<file path=ppt/slides/slide3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Client-Server-Modell</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ADMAAD8HAADYRQAAACYAABAAAAAmAAAACAAAAAEAAAAAAAAAMAAAABQAAAAAAAAAAAD//wAAAQAAAP//AAABAA=="/>
              </a:ext>
            </a:extLst>
          </p:cNvSpPr>
          <p:nvPr>
            <p:ph type="body" idx="1"/>
          </p:nvPr>
        </p:nvSpPr>
        <p:spPr>
          <a:xfrm>
            <a:off x="8290560" y="1177925"/>
            <a:ext cx="3063240" cy="4999355"/>
          </a:xfrm>
        </p:spPr>
        <p:txBody>
          <a:bodyPr/>
          <a:lstStyle/>
          <a:p>
            <a:pPr>
              <a:defRPr lang="de-de"/>
            </a:pPr>
            <a:r>
              <a:t>Microkernel mit Diensten über Netzwerk</a:t>
            </a:r>
          </a:p>
          <a:p>
            <a:pPr>
              <a:defRPr lang="de-de"/>
            </a:pPr>
            <a:r>
              <a:t>Geeignet z. B. für große Cluster-Rechner</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00007A7E-30ED-558C-A3B8-C6D934F65593}"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0tLT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7CBD722-6CDA-9E21-9473-9A74993D62CF}" type="slidenum">
              <a:t>37</a:t>
            </a:fld>
          </a:p>
        </p:txBody>
      </p:sp>
      <p:pic>
        <p:nvPicPr>
          <p:cNvPr id="7"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GMGAAAVEAAAYjMAAHIeAAAQAAAAJgAAAAgAAAD//////////zAAAAAUAAAAAAAAAAAA//8AAAEAAAD//wAAAQA="/>
              </a:ext>
            </a:extLst>
          </p:cNvPicPr>
          <p:nvPr/>
        </p:nvPicPr>
        <p:blipFill>
          <a:blip r:embed="rId3"/>
          <a:stretch>
            <a:fillRect/>
          </a:stretch>
        </p:blipFill>
        <p:spPr>
          <a:xfrm>
            <a:off x="1038225" y="2614295"/>
            <a:ext cx="7314565" cy="2334895"/>
          </a:xfrm>
          <a:prstGeom prst="rect">
            <a:avLst/>
          </a:prstGeom>
          <a:noFill/>
          <a:ln>
            <a:noFill/>
          </a:ln>
          <a:effectLst/>
        </p:spPr>
      </p:pic>
      <p:sp>
        <p:nvSpPr>
          <p:cNvPr id="8"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FS0AAAUeAAAoMgAAWR8AABAgAAAmAAAACAAAAP//////////MAAAABQAAAAAAAAAAAD//wAAAQAAAP//AAABAA=="/>
              </a:ext>
            </a:extLst>
          </p:cNvSpPr>
          <p:nvPr/>
        </p:nvSpPr>
        <p:spPr>
          <a:xfrm>
            <a:off x="7328535" y="4879975"/>
            <a:ext cx="824865" cy="215900"/>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3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Virtuelle Maschinen</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1FD23235-7BF2-87C4-BC6A-8D917C244AD8}"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Dg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7443A3A5-EB99-1655-D7FB-1D00EDB52148}" type="slidenum">
              <a:t>38</a:t>
            </a:fld>
          </a:p>
        </p:txBody>
      </p:sp>
      <p:pic>
        <p:nvPicPr>
          <p:cNvPr id="6"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PQFAABICwAAbkIAAOggAAAQAAAAJgAAAAgAAAD//////////zAAAAAUAAAAAAAAAAAA//8AAAEAAAD//wAAAQA="/>
              </a:ext>
            </a:extLst>
          </p:cNvPicPr>
          <p:nvPr/>
        </p:nvPicPr>
        <p:blipFill>
          <a:blip r:embed="rId3"/>
          <a:stretch>
            <a:fillRect/>
          </a:stretch>
        </p:blipFill>
        <p:spPr>
          <a:xfrm>
            <a:off x="967740" y="1833880"/>
            <a:ext cx="9831070" cy="3515360"/>
          </a:xfrm>
          <a:prstGeom prst="rect">
            <a:avLst/>
          </a:prstGeom>
          <a:noFill/>
          <a:ln>
            <a:noFill/>
          </a:ln>
          <a:effectLst/>
        </p:spPr>
      </p:pic>
      <p:sp>
        <p:nvSpPr>
          <p:cNvPr id="7"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xUAAAMclAADYRQAAGicAABAgAAAmAAAACAAAAP//////////MAAAABQAAAAAAAAAAAD//wAAAQAAAP//AAABAA=="/>
              </a:ext>
            </a:extLst>
          </p:cNvSpPr>
          <p:nvPr/>
        </p:nvSpPr>
        <p:spPr>
          <a:xfrm>
            <a:off x="10528935" y="6141085"/>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3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Wie sieht es in der Realität aus?</a:t>
            </a:r>
          </a:p>
        </p:txBody>
      </p:sp>
      <p:sp>
        <p:nvSpPr>
          <p:cNvPr id="3"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64804976-3889-D5BF-C738-CEEA0776319B}" type="datetime1">
              <a:t>24.03.2022</a:t>
            </a:fld>
          </a:p>
        </p:txBody>
      </p:sp>
      <p:sp>
        <p:nvSpPr>
          <p:cNvPr id="4"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5"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1B5662F0-BEF6-0394-B8EE-48C12CA04E1D}" type="slidenum">
              <a:t>39</a:t>
            </a:fld>
          </a:p>
        </p:txBody>
      </p:sp>
      <p:sp>
        <p:nvSpPr>
          <p:cNvPr id="6" name="Textfeld 6"/>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0BoAAF8KAACQJwAApAwAABAgAAAmAAAACAAAAP//////////MAAAABQAAAAAAAAAAAD//wAAAQAAAP//AAABAA=="/>
              </a:ext>
            </a:extLst>
          </p:cNvSpPr>
          <p:nvPr/>
        </p:nvSpPr>
        <p:spPr>
          <a:xfrm>
            <a:off x="4358640" y="1685925"/>
            <a:ext cx="2072640" cy="368935"/>
          </a:xfrm>
          <a:prstGeom prst="rect">
            <a:avLst/>
          </a:prstGeom>
          <a:noFill/>
          <a:ln>
            <a:noFill/>
          </a:ln>
          <a:effectLst/>
        </p:spPr>
        <p:txBody>
          <a:bodyPr vert="horz" wrap="square" lIns="91440" tIns="45720" rIns="91440" bIns="45720" numCol="1" spcCol="215900" anchor="t"/>
          <a:lstStyle/>
          <a:p>
            <a:pPr>
              <a:defRPr lang="de-de"/>
            </a:pPr>
            <a:r>
              <a:rPr lang="de-de" b="1" u="sng" cap="none"/>
              <a:t>Hybride Kernel</a:t>
            </a:r>
            <a:endParaRPr lang="de-de" b="1" u="sng" cap="none"/>
          </a:p>
        </p:txBody>
      </p:sp>
      <p:sp>
        <p:nvSpPr>
          <p:cNvPr id="7" name="Textfeld 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WAgAAF8KAAAYFQAApAwAABAgAAAmAAAACAAAAP//////////MAAAABQAAAAAAAAAAAD//wAAAQAAAP//AAABAA=="/>
              </a:ext>
            </a:extLst>
          </p:cNvSpPr>
          <p:nvPr/>
        </p:nvSpPr>
        <p:spPr>
          <a:xfrm>
            <a:off x="1356360" y="1685925"/>
            <a:ext cx="2072640" cy="368935"/>
          </a:xfrm>
          <a:prstGeom prst="rect">
            <a:avLst/>
          </a:prstGeom>
          <a:noFill/>
          <a:ln>
            <a:noFill/>
          </a:ln>
          <a:effectLst/>
        </p:spPr>
        <p:txBody>
          <a:bodyPr vert="horz" wrap="square" lIns="91440" tIns="45720" rIns="91440" bIns="45720" numCol="1" spcCol="215900" anchor="t"/>
          <a:lstStyle/>
          <a:p>
            <a:pPr>
              <a:defRPr lang="de-de"/>
            </a:pPr>
            <a:r>
              <a:rPr lang="de-de" b="1" u="sng" cap="none"/>
              <a:t>Microkernel</a:t>
            </a:r>
            <a:endParaRPr lang="de-de" b="1" u="sng" cap="none"/>
          </a:p>
        </p:txBody>
      </p:sp>
      <p:sp>
        <p:nvSpPr>
          <p:cNvPr id="8"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mC4AAF8KAABYOwAApAwAABAgAAAmAAAACAAAAP//////////MAAAABQAAAAAAAAAAAD//wAAAQAAAP//AAABAA=="/>
              </a:ext>
            </a:extLst>
          </p:cNvSpPr>
          <p:nvPr/>
        </p:nvSpPr>
        <p:spPr>
          <a:xfrm>
            <a:off x="7574280" y="1685925"/>
            <a:ext cx="2072640" cy="368935"/>
          </a:xfrm>
          <a:prstGeom prst="rect">
            <a:avLst/>
          </a:prstGeom>
          <a:noFill/>
          <a:ln>
            <a:noFill/>
          </a:ln>
          <a:effectLst/>
        </p:spPr>
        <p:txBody>
          <a:bodyPr vert="horz" wrap="square" lIns="91440" tIns="45720" rIns="91440" bIns="45720" numCol="1" spcCol="215900" anchor="t"/>
          <a:lstStyle/>
          <a:p>
            <a:pPr>
              <a:defRPr lang="de-de"/>
            </a:pPr>
            <a:r>
              <a:rPr lang="de-de" b="1" u="sng" cap="none"/>
              <a:t>Monolithen</a:t>
            </a:r>
            <a:endParaRPr lang="de-de" b="1" u="sng" cap="none"/>
          </a:p>
        </p:txBody>
      </p:sp>
      <p:pic>
        <p:nvPicPr>
          <p:cNvPr id="9" name="Grafik 9"/>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KAAk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BsuAADGDgAANTYAAGAYAAAQAAAAJgAAAAgAAAD//////////zAAAAAUAAAAAAAAAAAA//8AAAEAAAD//wAAAQA="/>
              </a:ext>
            </a:extLst>
          </p:cNvPicPr>
          <p:nvPr/>
        </p:nvPicPr>
        <p:blipFill>
          <a:blip r:embed="rId2"/>
          <a:stretch>
            <a:fillRect/>
          </a:stretch>
        </p:blipFill>
        <p:spPr>
          <a:xfrm>
            <a:off x="7494905" y="2401570"/>
            <a:ext cx="1316990" cy="1560830"/>
          </a:xfrm>
          <a:prstGeom prst="rect">
            <a:avLst/>
          </a:prstGeom>
          <a:noFill/>
          <a:ln>
            <a:noFill/>
          </a:ln>
          <a:effectLst/>
        </p:spPr>
      </p:pic>
      <p:pic>
        <p:nvPicPr>
          <p:cNvPr id="10" name="Grafik 10"/>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QAwQ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cxAADKEwAAKTMAAIoVAAAQAAAAJgAAAAgAAAD//////////zAAAAAUAAAAAAAAAAAA//8AAAEAAAD//wAAAQA="/>
              </a:ext>
            </a:extLst>
          </p:cNvPicPr>
          <p:nvPr/>
        </p:nvPicPr>
        <p:blipFill>
          <a:blip r:embed="rId3"/>
          <a:stretch>
            <a:fillRect/>
          </a:stretch>
        </p:blipFill>
        <p:spPr>
          <a:xfrm>
            <a:off x="7990205" y="3216910"/>
            <a:ext cx="326390" cy="284480"/>
          </a:xfrm>
          <a:prstGeom prst="rect">
            <a:avLst/>
          </a:prstGeom>
          <a:noFill/>
          <a:ln>
            <a:noFill/>
          </a:ln>
          <a:effectLst/>
        </p:spPr>
      </p:pic>
      <p:pic>
        <p:nvPicPr>
          <p:cNvPr id="11" name="Grafik 1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BP8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BscAADGDgAANSQAAGAYAAAQAAAAJgAAAAgAAAD//////////zAAAAAUAAAAAAAAAAAA//8AAAEAAAD//wAAAQA="/>
              </a:ext>
            </a:extLst>
          </p:cNvPicPr>
          <p:nvPr/>
        </p:nvPicPr>
        <p:blipFill>
          <a:blip r:embed="rId2"/>
          <a:stretch>
            <a:fillRect/>
          </a:stretch>
        </p:blipFill>
        <p:spPr>
          <a:xfrm>
            <a:off x="4568825" y="2401570"/>
            <a:ext cx="1316990" cy="1560830"/>
          </a:xfrm>
          <a:prstGeom prst="rect">
            <a:avLst/>
          </a:prstGeom>
          <a:noFill/>
          <a:ln>
            <a:noFill/>
          </a:ln>
          <a:effectLst/>
        </p:spPr>
      </p:pic>
      <p:sp>
        <p:nvSpPr>
          <p:cNvPr id="12" name="Pfeil: nach links und rechts 12"/>
          <p:cNvSpPr>
            <a:extLst>
              <a:ext uri="smNativeData">
                <pr:smNativeData xmlns:pr="smNativeData" xmlns="smNativeData" val="SMDATA_16_rv87YhMAAAAlAAAAzAAAAA0AAAAAkAAAAEgAAACQAAAASAAAAAAAAAABAAAAAAAAAAEAAABQAAAA6rM7TZ5L5j8AAAAAAADgPwAAAAAAAOA/AAAAAAAA4D8AAAAAAADgPwAAAAAAAOA/AAAAAAAA4D8AAAAAAADgPwAAAAAAAOA/AAAAAAAA4D8CAAAAjAAAAAEAAAAAAAAARHLEDP///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EtDLX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DJVkQB/f38A5+bmA8zMzADAwP8Af39/AAAAAAAAAAAAAAAAAAAAAAAAAAAAIQAAABgAAAAUAAAAtSUAANwRAAAdLQAAGxQAABAAAAAmAAAACAAAAP//////////MAAAABQAAAAAAAAA0ib//y7ZAAAAgP//AIAAAA=="/>
              </a:ext>
            </a:extLst>
          </p:cNvSpPr>
          <p:nvPr/>
        </p:nvSpPr>
        <p:spPr>
          <a:xfrm>
            <a:off x="6129655" y="2903220"/>
            <a:ext cx="1203960" cy="365125"/>
          </a:xfrm>
          <a:prstGeom prst="leftRightArrow">
            <a:avLst>
              <a:gd name="adj1" fmla="val 50000"/>
              <a:gd name="adj2" fmla="val 50000"/>
            </a:avLst>
          </a:prstGeom>
          <a:solidFill>
            <a:schemeClr val="accent1"/>
          </a:solidFill>
          <a:ln w="12700" cap="flat" cmpd="sng" algn="ctr">
            <a:solidFill>
              <a:srgbClr val="325591"/>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p>
        </p:txBody>
      </p:sp>
      <p:pic>
        <p:nvPicPr>
          <p:cNvPr id="13" name="Inhaltsplatzhalter 7" descr="Ein Bild, das Text, Anzeige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D/////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KMdAABeGgAALyMAAOofAAAQAAAAJgAAAAgAAAD//////////zAAAAAUAAAAAAAAAAAA//8AAAEAAAD//wAAAQA="/>
              </a:ext>
            </a:extLst>
          </p:cNvPicPr>
          <p:nvPr/>
        </p:nvPicPr>
        <p:blipFill>
          <a:blip r:embed="rId4"/>
          <a:stretch>
            <a:fillRect/>
          </a:stretch>
        </p:blipFill>
        <p:spPr>
          <a:xfrm>
            <a:off x="4817745" y="4286250"/>
            <a:ext cx="901700" cy="901700"/>
          </a:xfrm>
          <a:prstGeom prst="rect">
            <a:avLst/>
          </a:prstGeom>
          <a:noFill/>
          <a:ln>
            <a:noFill/>
          </a:ln>
          <a:effectLst/>
        </p:spPr>
      </p:pic>
      <p:sp>
        <p:nvSpPr>
          <p:cNvPr id="14" name="Textfeld 14"/>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QiAAADwdAACKIwAAgR8AABAgAAAmAAAACAAAAP//////////MAAAABQAAAAAAAAAAAD//wAAAQAAAP//AAABAA=="/>
              </a:ext>
            </a:extLst>
          </p:cNvSpPr>
          <p:nvPr/>
        </p:nvSpPr>
        <p:spPr>
          <a:xfrm>
            <a:off x="5243830" y="4752340"/>
            <a:ext cx="533400" cy="368935"/>
          </a:xfrm>
          <a:prstGeom prst="rect">
            <a:avLst/>
          </a:prstGeom>
          <a:noFill/>
          <a:ln>
            <a:noFill/>
          </a:ln>
          <a:effectLst/>
        </p:spPr>
        <p:txBody>
          <a:bodyPr vert="horz" wrap="square" lIns="91440" tIns="45720" rIns="91440" bIns="45720" numCol="1" spcCol="215900" anchor="t"/>
          <a:lstStyle/>
          <a:p>
            <a:pPr>
              <a:defRPr lang="de-de"/>
            </a:pPr>
            <a:r>
              <a:t>NT</a:t>
            </a:r>
          </a:p>
        </p:txBody>
      </p:sp>
      <p:pic>
        <p:nvPicPr>
          <p:cNvPr id="15" name="Grafik 1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CQOs4O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BsuAACKGgAAMjkAAG8dAAAQAAAAJgAAAAgAAAD//////////zAAAAAUAAAAAAAAAAAA//8AAAEAAAD//wAAAQA="/>
              </a:ext>
            </a:extLst>
          </p:cNvPicPr>
          <p:nvPr/>
        </p:nvPicPr>
        <p:blipFill>
          <a:blip r:embed="rId5"/>
          <a:stretch>
            <a:fillRect/>
          </a:stretch>
        </p:blipFill>
        <p:spPr>
          <a:xfrm>
            <a:off x="7494905" y="4314190"/>
            <a:ext cx="1802765" cy="470535"/>
          </a:xfrm>
          <a:prstGeom prst="rect">
            <a:avLst/>
          </a:prstGeom>
          <a:noFill/>
          <a:ln>
            <a:noFill/>
          </a:ln>
          <a:effectLst/>
        </p:spPr>
      </p:pic>
      <p:sp>
        <p:nvSpPr>
          <p:cNvPr id="16" name="Textfeld 17"/>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FAlzA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qy8AAHIfAACjNwAAtyEAABAgAAAmAAAACAAAAP//////////MAAAABQAAAAAAAAAAAD//wAAAQAAAP//AAABAA=="/>
              </a:ext>
            </a:extLst>
          </p:cNvSpPr>
          <p:nvPr/>
        </p:nvSpPr>
        <p:spPr>
          <a:xfrm>
            <a:off x="7748905" y="5111750"/>
            <a:ext cx="1295400" cy="368935"/>
          </a:xfrm>
          <a:prstGeom prst="rect">
            <a:avLst/>
          </a:prstGeom>
          <a:noFill/>
          <a:ln>
            <a:noFill/>
          </a:ln>
          <a:effectLst/>
        </p:spPr>
        <p:txBody>
          <a:bodyPr vert="horz" wrap="square" lIns="91440" tIns="45720" rIns="91440" bIns="45720" numCol="1" spcCol="215900" anchor="t"/>
          <a:lstStyle/>
          <a:p>
            <a:pPr>
              <a:defRPr lang="de-de"/>
            </a:pPr>
            <a:r>
              <a:t>Unix/BSD</a:t>
            </a:r>
          </a:p>
        </p:txBody>
      </p:sp>
      <p:sp>
        <p:nvSpPr>
          <p:cNvPr id="17" name="Textfeld 1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KNUwc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WAgAAPMQAADwEgAAVRgAABAgAAAmAAAACAAAAP//////////MAAAABQAAAAAAAAAAAD//wAAAQAAAP//AAABAA=="/>
              </a:ext>
            </a:extLst>
          </p:cNvSpPr>
          <p:nvPr/>
        </p:nvSpPr>
        <p:spPr>
          <a:xfrm>
            <a:off x="1356360" y="2755265"/>
            <a:ext cx="1722120" cy="1200150"/>
          </a:xfrm>
          <a:prstGeom prst="rect">
            <a:avLst/>
          </a:prstGeom>
          <a:noFill/>
          <a:ln>
            <a:noFill/>
          </a:ln>
          <a:effectLst/>
        </p:spPr>
        <p:txBody>
          <a:bodyPr vert="horz" wrap="square" lIns="91440" tIns="45720" rIns="91440" bIns="45720" numCol="1" spcCol="215900" anchor="t"/>
          <a:lstStyle/>
          <a:p>
            <a:pPr>
              <a:defRPr lang="de-de"/>
            </a:pPr>
            <a:r>
              <a:t>Minix</a:t>
            </a:r>
          </a:p>
          <a:p>
            <a:pPr>
              <a:defRPr lang="de-de"/>
            </a:pPr>
          </a:p>
          <a:p>
            <a:pPr>
              <a:defRPr lang="de-de"/>
            </a:pPr>
          </a:p>
          <a:p>
            <a:pPr>
              <a:defRPr lang="de-de"/>
            </a:pPr>
            <a:r>
              <a:t>GNU/Mach</a:t>
            </a:r>
          </a:p>
        </p:txBody>
      </p:sp>
      <p:sp>
        <p:nvSpPr>
          <p:cNvPr id="18" name="Textfeld 19"/>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HnV0r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RwAAOchAACLIwAALSQAABAgAAAmAAAACAAAAP//////////MAAAABQAAAAAAAAAAAD//wAAAQAAAP//AAABAA=="/>
              </a:ext>
            </a:extLst>
          </p:cNvSpPr>
          <p:nvPr/>
        </p:nvSpPr>
        <p:spPr>
          <a:xfrm>
            <a:off x="4709795" y="5511165"/>
            <a:ext cx="1068070" cy="369570"/>
          </a:xfrm>
          <a:prstGeom prst="rect">
            <a:avLst/>
          </a:prstGeom>
          <a:noFill/>
          <a:ln>
            <a:noFill/>
          </a:ln>
          <a:effectLst/>
        </p:spPr>
        <p:txBody>
          <a:bodyPr vert="horz" wrap="square" lIns="91440" tIns="45720" rIns="91440" bIns="45720" numCol="1" spcCol="215900" anchor="t"/>
          <a:lstStyle/>
          <a:p>
            <a:pPr>
              <a:defRPr lang="de-de"/>
            </a:pPr>
            <a:r>
              <a:t>Darwin</a:t>
            </a:r>
          </a:p>
        </p:txBody>
      </p:sp>
      <p:pic>
        <p:nvPicPr>
          <p:cNvPr id="19" name="Grafik 2"/>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8soDU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4MAAA6DgAAAhQAAH4VAAAQAAAAJgAAAAgAAAD//////////zAAAAAUAAAAAAAAAAAA//8AAAEAAAD//wAAAQA="/>
              </a:ext>
            </a:extLst>
          </p:cNvPicPr>
          <p:nvPr/>
        </p:nvPicPr>
        <p:blipFill>
          <a:blip r:embed="rId6"/>
          <a:stretch>
            <a:fillRect/>
          </a:stretch>
        </p:blipFill>
        <p:spPr>
          <a:xfrm>
            <a:off x="2071370" y="2312670"/>
            <a:ext cx="1181100" cy="1181100"/>
          </a:xfrm>
          <a:prstGeom prst="rect">
            <a:avLst/>
          </a:prstGeom>
          <a:noFill/>
          <a:ln>
            <a:noFill/>
          </a:ln>
          <a:effectLst/>
        </p:spPr>
      </p:pic>
      <p:pic>
        <p:nvPicPr>
          <p:cNvPr id="20" name="Grafik 21" descr="Ein Bild, das Schaf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Cvq6tr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L0IAAA3GAAAuxEAADQhAAAQAAAAJgAAAAgAAAD//////////zAAAAAUAAAAAAAAAAAA//8AAAEAAAD//wAAAQA="/>
              </a:ext>
            </a:extLst>
          </p:cNvPicPr>
          <p:nvPr/>
        </p:nvPicPr>
        <p:blipFill>
          <a:blip r:embed="rId7"/>
          <a:stretch>
            <a:fillRect/>
          </a:stretch>
        </p:blipFill>
        <p:spPr>
          <a:xfrm>
            <a:off x="1420495" y="3936365"/>
            <a:ext cx="1461770" cy="1461135"/>
          </a:xfrm>
          <a:prstGeom prst="rect">
            <a:avLst/>
          </a:prstGeom>
          <a:noFill/>
          <a:ln>
            <a:noFill/>
          </a:ln>
          <a:effectLst/>
        </p:spPr>
      </p:pic>
      <p:pic>
        <p:nvPicPr>
          <p:cNvPr id="21" name="Grafik 23"/>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I8iAAD6IAAA2yUAAOQkAAAQAAAAJgAAAAgAAAD//////////zAAAAAUAAAAAAAAAAAA//8AAAEAAAD//wAAAQA="/>
              </a:ext>
            </a:extLst>
          </p:cNvPicPr>
          <p:nvPr/>
        </p:nvPicPr>
        <p:blipFill>
          <a:blip r:embed="rId8">
            <a:extLst>
              <a:ext uri="{96DAC541-7B7A-43D3-8B79-37D633B846F1}">
                <asvg:svgBlip xmlns:asvg="http://schemas.microsoft.com/office/drawing/2016/SVG/main" r:embed="rId9"/>
              </a:ext>
            </a:extLst>
          </a:blip>
          <a:stretch>
            <a:fillRect/>
          </a:stretch>
        </p:blipFill>
        <p:spPr>
          <a:xfrm>
            <a:off x="5617845" y="5360670"/>
            <a:ext cx="535940" cy="636270"/>
          </a:xfrm>
          <a:prstGeom prst="rect">
            <a:avLst/>
          </a:prstGeom>
          <a:noFill/>
          <a:ln>
            <a:noFill/>
          </a:ln>
          <a:effectLst/>
        </p:spPr>
      </p:pic>
    </p:spTree>
  </p:cSld>
  <p:clrMapOvr>
    <a:masterClrMapping/>
  </p:clrMapOvr>
  <p:timing>
    <p:tnLst>
      <p:par>
        <p:cTn id="1" dur="indefinite" restart="never" nodeType="tmRoot"/>
      </p:par>
    </p:tnLst>
  </p:timing>
</p:sld>
</file>

<file path=ppt/slides/slide4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0">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fsGC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Übung         Java VM</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G3Vbg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a:defRPr lang="de-de"/>
            </a:pPr>
            <a:r>
              <a:t>Diskussionsfrage: </a:t>
            </a:r>
            <a:r>
              <a:rPr lang="de-de" b="1" cap="none"/>
              <a:t>Ist die Java VM ein Betriebssystem?</a:t>
            </a:r>
            <a:endParaRPr lang="de-de" b="1" cap="none"/>
          </a:p>
          <a:p>
            <a:pPr>
              <a:defRPr lang="de-de"/>
            </a:pPr>
            <a:r>
              <a:t>Sammeln und diskutieren Sie </a:t>
            </a:r>
            <a:r>
              <a:rPr lang="de-de" b="1" cap="none"/>
              <a:t>Pro</a:t>
            </a:r>
            <a:r>
              <a:t>- und </a:t>
            </a:r>
            <a:r>
              <a:rPr lang="de-de" b="1" cap="none"/>
              <a:t>Kontra-Argumente</a:t>
            </a:r>
            <a:r>
              <a:t>!</a:t>
            </a:r>
          </a:p>
          <a:p>
            <a:pPr marL="0" indent="0">
              <a:buNone/>
              <a:defRPr lang="de-de"/>
            </a:pPr>
          </a:p>
          <a:p>
            <a:pPr>
              <a:defRPr lang="de-de"/>
            </a:pPr>
            <a:r>
              <a:t>Whiteboard für alle: </a:t>
            </a:r>
            <a:r>
              <a:rPr lang="de-de" cap="none">
                <a:hlinkClick r:id="rId3"/>
              </a:rPr>
              <a:t>https://excalidraw.com/#room=45abc83edf23384,bV9WfSW0PC34zHOhSEMZIo</a:t>
            </a:r>
          </a:p>
          <a:p>
            <a:pPr lvl="1">
              <a:defRPr lang="de-de"/>
            </a:pPr>
            <a:r>
              <a:t>Shift+1 um die Ansicht auf alle Elemente zu zentrieren</a:t>
            </a:r>
          </a:p>
          <a:p>
            <a:pPr>
              <a:defRPr lang="de-de"/>
            </a:pPr>
            <a:r>
              <a:t>Gruppenarbeit </a:t>
            </a:r>
            <a:r>
              <a:rPr lang="de-de" cap="none">
                <a:latin typeface="Wingdings" pitchFamily="0" charset="0"/>
                <a:ea typeface="Open Sans" pitchFamily="1" charset="0"/>
                <a:cs typeface="Open Sans" pitchFamily="1" charset="0"/>
              </a:rPr>
              <a:t></a:t>
            </a:r>
          </a:p>
          <a:p>
            <a:pPr marL="0" indent="0">
              <a:buNone/>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marL="0" marR="0" indent="0" algn="l" defTabSz="914400">
              <a:lnSpc>
                <a:spcPct val="100000"/>
              </a:lnSpc>
              <a:spcBef>
                <a:spcPts val="0"/>
              </a:spcBef>
              <a:spcAft>
                <a:spcPts val="0"/>
              </a:spcAft>
              <a:buNone/>
              <a:tabLst/>
              <a:defRPr lang="de-de"/>
            </a:pPr>
            <a:fld id="{27294634-7ACA-7CB0-8491-8CE508DF72D9}" type="datetime1">
              <a:rPr cap="none" noProof="1"/>
              <a:t>24.03.2022</a:t>
            </a:fld>
            <a:endParaRPr cap="none" noProof="1"/>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AS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marL="0" marR="0" indent="0" algn="ctr" defTabSz="914400">
              <a:lnSpc>
                <a:spcPct val="100000"/>
              </a:lnSpc>
              <a:spcBef>
                <a:spcPts val="0"/>
              </a:spcBef>
              <a:spcAft>
                <a:spcPts val="0"/>
              </a:spcAft>
              <a:buNone/>
              <a:tabLst/>
              <a:defRPr lang="de-de"/>
            </a:pPr>
            <a:r>
              <a:rPr cap="none" noProof="1"/>
              <a:t>Betriebssysteme — Einführung</a:t>
            </a:r>
            <a:endParaRPr cap="none" noProof="1"/>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E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marL="0" marR="0" indent="0" algn="r" defTabSz="914400">
              <a:lnSpc>
                <a:spcPct val="100000"/>
              </a:lnSpc>
              <a:spcBef>
                <a:spcPts val="0"/>
              </a:spcBef>
              <a:spcAft>
                <a:spcPts val="0"/>
              </a:spcAft>
              <a:buNone/>
              <a:tabLst/>
              <a:defRPr lang="de-de"/>
            </a:pPr>
            <a:fld id="{6AE86062-2C87-BD96-C950-DAC32E1E3F8F}" type="slidenum">
              <a:rPr cap="none" noProof="1"/>
              <a:t>40</a:t>
            </a:fld>
            <a:endParaRPr cap="none" noProof="1"/>
          </a:p>
        </p:txBody>
      </p:sp>
      <p:pic>
        <p:nvPicPr>
          <p:cNvPr id="7" name="Grafik 6"/>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AAAAAGQAAADF1es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MXV6wAAAAAAAAAAAAAAAAD///8AAAAAACEAAAAYAAAAFAAAACwPAABxAQAAjRQAADkGAAAQAAAAJgAAAAgAAAD//////////zAAAAAUAAAAAAAAAAAA//8AAAEAAAD//wAAAQA="/>
              </a:ext>
            </a:extLst>
          </p:cNvPicPr>
          <p:nvPr/>
        </p:nvPicPr>
        <p:blipFill>
          <a:blip r:embed="rId4">
            <a:duotone>
              <a:prstClr val="black"/>
              <a:srgbClr val="C5D5EB">
                <a:tint val="40000"/>
                <a:satMod val="400000"/>
              </a:srgbClr>
            </a:duotone>
          </a:blip>
          <a:stretch>
            <a:fillRect/>
          </a:stretch>
        </p:blipFill>
        <p:spPr>
          <a:xfrm>
            <a:off x="2466340" y="234315"/>
            <a:ext cx="874395" cy="777240"/>
          </a:xfrm>
          <a:prstGeom prst="rect">
            <a:avLst/>
          </a:prstGeom>
          <a:noFill/>
          <a:ln>
            <a:noFill/>
          </a:ln>
          <a:effectLst/>
        </p:spPr>
      </p:pic>
    </p:spTree>
  </p:cSld>
  <p:clrMapOvr>
    <a:masterClrMapping/>
  </p:clrMapOvr>
  <p:timing>
    <p:tnLst>
      <p:par>
        <p:cTn id="1" dur="indefinite" restart="never" nodeType="tmRoot"/>
      </p:par>
    </p:tnLst>
  </p:timing>
</p:sld>
</file>

<file path=ppt/slides/slide4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Linux</a:t>
            </a:r>
          </a:p>
        </p:txBody>
      </p:sp>
      <p:sp>
        <p:nvSpPr>
          <p:cNvPr id="3" name="Text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marL="0" marR="0" indent="0" algn="l" defTabSz="914400">
              <a:lnSpc>
                <a:spcPct val="100000"/>
              </a:lnSpc>
              <a:spcBef>
                <a:spcPts val="0"/>
              </a:spcBef>
              <a:spcAft>
                <a:spcPts val="0"/>
              </a:spcAft>
              <a:buNone/>
              <a:tabLst/>
              <a:defRPr lang="de-de"/>
            </a:pPr>
            <a:fld id="{33C746EE-A0DE-92B0-907F-56E508316603}" type="datetime1">
              <a:rPr cap="none" noProof="1"/>
              <a:t>24.03.2022</a:t>
            </a:fld>
            <a:endParaRPr cap="none" noProof="1"/>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marL="0" marR="0" indent="0" algn="ctr" defTabSz="914400">
              <a:lnSpc>
                <a:spcPct val="100000"/>
              </a:lnSpc>
              <a:spcBef>
                <a:spcPts val="0"/>
              </a:spcBef>
              <a:spcAft>
                <a:spcPts val="0"/>
              </a:spcAft>
              <a:buNone/>
              <a:tabLst/>
              <a:defRPr lang="de-de"/>
            </a:pPr>
            <a:r>
              <a:rPr cap="none" noProof="1"/>
              <a:t>Betriebssysteme — Einführung</a:t>
            </a:r>
            <a:endParaRPr cap="none" noProof="1"/>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marL="0" marR="0" indent="0" algn="r" defTabSz="914400">
              <a:lnSpc>
                <a:spcPct val="100000"/>
              </a:lnSpc>
              <a:spcBef>
                <a:spcPts val="0"/>
              </a:spcBef>
              <a:spcAft>
                <a:spcPts val="0"/>
              </a:spcAft>
              <a:buNone/>
              <a:tabLst/>
              <a:defRPr lang="de-de"/>
            </a:pPr>
            <a:fld id="{53C794B2-FCBE-9262-F07F-0A37DA31065F}" type="slidenum">
              <a:rPr cap="none" noProof="1"/>
              <a:t>41</a:t>
            </a:fld>
            <a:endParaRPr cap="none" noProof="1"/>
          </a:p>
        </p:txBody>
      </p:sp>
      <p:pic>
        <p:nvPicPr>
          <p:cNvPr id="7"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MQQAACTEgAA2BgAACUcAAAQAAAAJgAAAAgAAAD//////////zAAAAAUAAAAAAAAAAAA//8AAAEAAAD//wAAAQA="/>
              </a:ext>
            </a:extLst>
          </p:cNvPicPr>
          <p:nvPr/>
        </p:nvPicPr>
        <p:blipFill>
          <a:blip r:embed="rId2"/>
          <a:stretch>
            <a:fillRect/>
          </a:stretch>
        </p:blipFill>
        <p:spPr>
          <a:xfrm>
            <a:off x="2725420" y="3019425"/>
            <a:ext cx="1313180" cy="1555750"/>
          </a:xfrm>
          <a:prstGeom prst="rect">
            <a:avLst/>
          </a:prstGeom>
          <a:noFill/>
          <a:ln>
            <a:noFill/>
          </a:ln>
          <a:effectLst/>
        </p:spPr>
      </p:pic>
      <p:graphicFrame>
        <p:nvGraphicFramePr>
          <p:cNvPr id="8" name="Inhaltsplatzhalter 10"/>
          <p:cNvGraphicFramePr/>
          <p:nvPr/>
        </p:nvGraphicFramePr>
        <p:xfrm>
          <a:off x="274955" y="252095"/>
          <a:ext cx="7493635" cy="6496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4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Ursprünge von Linux</a:t>
            </a:r>
          </a:p>
        </p:txBody>
      </p:sp>
      <p:sp>
        <p:nvSpPr>
          <p:cNvPr id="3" name="Inhalts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BcNwAAACYAABAAAAAmAAAACAAAAAEAAAAAAAAAMAAAABQAAAAAAAAAAAD//wAAAQAAAP//AAABAA=="/>
              </a:ext>
            </a:extLst>
          </p:cNvSpPr>
          <p:nvPr>
            <p:ph type="body" idx="1"/>
          </p:nvPr>
        </p:nvSpPr>
        <p:spPr>
          <a:xfrm>
            <a:off x="838200" y="1177925"/>
            <a:ext cx="8161020" cy="4999355"/>
          </a:xfrm>
        </p:spPr>
        <p:txBody>
          <a:bodyPr/>
          <a:lstStyle/>
          <a:p>
            <a:pPr>
              <a:defRPr lang="de-de"/>
            </a:pPr>
            <a:r>
              <a:t>1991 als Terminal Emulator gestartet</a:t>
            </a:r>
          </a:p>
          <a:p>
            <a:pPr lvl="1">
              <a:defRPr lang="de-de"/>
            </a:pPr>
            <a:r>
              <a:t>Linus Torvalds wollte die Unix-Server der Universität Helsinki nutzen</a:t>
            </a:r>
          </a:p>
          <a:p>
            <a:pPr lvl="1">
              <a:defRPr lang="de-de"/>
            </a:pPr>
            <a:r>
              <a:t>Unzufrieden mit MINIX und DOS</a:t>
            </a:r>
          </a:p>
          <a:p>
            <a:pPr>
              <a:defRPr lang="de-de"/>
            </a:pPr>
            <a:r>
              <a:t>Zunächst für den Intel 80386 Prozessor</a:t>
            </a:r>
          </a:p>
          <a:p>
            <a:pPr>
              <a:defRPr lang="de-de"/>
            </a:pPr>
            <a:r>
              <a:t>Freie Software unter GPLv2 Lizenz</a:t>
            </a:r>
          </a:p>
          <a:p>
            <a:pPr>
              <a:defRPr lang="de-de"/>
            </a:pPr>
            <a:r>
              <a:t>Schnelle Verbreitung und Weiterentwicklung mit vielen Freiwilligen</a:t>
            </a:r>
          </a:p>
          <a:p>
            <a:pPr>
              <a:defRPr lang="de-de"/>
            </a:pPr>
            <a:r>
              <a:t>Newsgroup comp.os.minix</a:t>
            </a:r>
          </a:p>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marL="0" marR="0" indent="0" algn="l" defTabSz="914400">
              <a:lnSpc>
                <a:spcPct val="100000"/>
              </a:lnSpc>
              <a:spcBef>
                <a:spcPts val="0"/>
              </a:spcBef>
              <a:spcAft>
                <a:spcPts val="0"/>
              </a:spcAft>
              <a:buNone/>
              <a:tabLst/>
              <a:defRPr lang="de-de"/>
            </a:pPr>
            <a:fld id="{5C15837B-35B1-4075-FFAD-C320CDE30996}" type="datetime1">
              <a:rPr cap="none" noProof="1"/>
              <a:t>24.03.2022</a:t>
            </a:fld>
            <a:endParaRPr cap="none" noProof="1"/>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LAS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marL="0" marR="0" indent="0" algn="ctr" defTabSz="914400">
              <a:lnSpc>
                <a:spcPct val="100000"/>
              </a:lnSpc>
              <a:spcBef>
                <a:spcPts val="0"/>
              </a:spcBef>
              <a:spcAft>
                <a:spcPts val="0"/>
              </a:spcAft>
              <a:buNone/>
              <a:tabLst/>
              <a:defRPr lang="de-de"/>
            </a:pPr>
            <a:r>
              <a:rPr cap="none" noProof="1"/>
              <a:t>Betriebssysteme — Einführung</a:t>
            </a:r>
            <a:endParaRPr cap="none" noProof="1"/>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E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marL="0" marR="0" indent="0" algn="r" defTabSz="914400">
              <a:lnSpc>
                <a:spcPct val="100000"/>
              </a:lnSpc>
              <a:spcBef>
                <a:spcPts val="0"/>
              </a:spcBef>
              <a:spcAft>
                <a:spcPts val="0"/>
              </a:spcAft>
              <a:buNone/>
              <a:tabLst/>
              <a:defRPr lang="de-de"/>
            </a:pPr>
            <a:fld id="{4CF204C5-8BA1-A7F2-EF4A-7DA74A041928}" type="slidenum">
              <a:rPr cap="none" noProof="1"/>
              <a:t>42</a:t>
            </a:fld>
            <a:endParaRPr cap="none" noProof="1"/>
          </a:p>
        </p:txBody>
      </p:sp>
      <p:pic>
        <p:nvPicPr>
          <p:cNvPr id="7"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4Djoo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DpCAABUAAAAh0UAAD0EAAAQAAAAJgAAAAgAAAD//////////zAAAAAUAAAAAAAAAAAA//8AAAEAAAD//wAAAQA="/>
              </a:ext>
            </a:extLst>
          </p:cNvPicPr>
          <p:nvPr/>
        </p:nvPicPr>
        <p:blipFill>
          <a:blip r:embed="rId2"/>
          <a:stretch>
            <a:fillRect/>
          </a:stretch>
        </p:blipFill>
        <p:spPr>
          <a:xfrm>
            <a:off x="10765790" y="53340"/>
            <a:ext cx="536575" cy="635635"/>
          </a:xfrm>
          <a:prstGeom prst="rect">
            <a:avLst/>
          </a:prstGeom>
          <a:noFill/>
          <a:ln>
            <a:noFill/>
          </a:ln>
          <a:effectLst/>
        </p:spPr>
      </p:pic>
      <p:pic>
        <p:nvPicPr>
          <p:cNvPr id="8" name="Grafik 1"/>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EQ5AAA/BwAAh0UAAPsXAAAQAAAAJgAAAAgAAAD//////////zAAAAAUAAAAAAAAAAAA//8AAAEAAAD//wAAAQA="/>
              </a:ext>
            </a:extLst>
          </p:cNvPicPr>
          <p:nvPr/>
        </p:nvPicPr>
        <p:blipFill>
          <a:blip r:embed="rId3"/>
          <a:stretch>
            <a:fillRect/>
          </a:stretch>
        </p:blipFill>
        <p:spPr>
          <a:xfrm>
            <a:off x="9309100" y="1177925"/>
            <a:ext cx="1993265" cy="2720340"/>
          </a:xfrm>
          <a:prstGeom prst="rect">
            <a:avLst/>
          </a:prstGeom>
          <a:noFill/>
          <a:ln>
            <a:noFill/>
          </a:ln>
          <a:effectLst/>
        </p:spPr>
      </p:pic>
      <p:sp>
        <p:nvSpPr>
          <p:cNvPr id="9" name="Textfeld 2"/>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PDoAAPsXAACHRQAAQRoAABAgAAAmAAAACAAAAP//////////MAAAABQAAAAAAAAAAAD//wAAAQAAAP//AAABAA=="/>
              </a:ext>
            </a:extLst>
          </p:cNvSpPr>
          <p:nvPr/>
        </p:nvSpPr>
        <p:spPr>
          <a:xfrm>
            <a:off x="9466580" y="3898265"/>
            <a:ext cx="1835785" cy="369570"/>
          </a:xfrm>
          <a:prstGeom prst="rect">
            <a:avLst/>
          </a:prstGeom>
          <a:noFill/>
          <a:ln>
            <a:noFill/>
          </a:ln>
          <a:effectLst/>
        </p:spPr>
        <p:txBody>
          <a:bodyPr vert="horz" wrap="square" lIns="91440" tIns="45720" rIns="91440" bIns="45720" numCol="1" spcCol="215900" anchor="t"/>
          <a:lstStyle/>
          <a:p>
            <a:pPr>
              <a:defRPr lang="de-de"/>
            </a:pPr>
            <a:r>
              <a:t>Linus Torvalds</a:t>
            </a:r>
          </a:p>
        </p:txBody>
      </p:sp>
      <p:sp>
        <p:nvSpPr>
          <p:cNvPr id="10" name="Textfeld 10"/>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RDkAAEEaAADMRwAAICAAABAgAAAmAAAACAAAAP//////////MAAAABQAAAAAAAAAAAD//wAAAQAAAP//AAABAA=="/>
              </a:ext>
            </a:extLst>
          </p:cNvSpPr>
          <p:nvPr/>
        </p:nvSpPr>
        <p:spPr>
          <a:xfrm>
            <a:off x="9309100" y="4267835"/>
            <a:ext cx="2362200" cy="954405"/>
          </a:xfrm>
          <a:prstGeom prst="rect">
            <a:avLst/>
          </a:prstGeom>
          <a:noFill/>
          <a:ln>
            <a:noFill/>
          </a:ln>
          <a:effectLst/>
        </p:spPr>
        <p:txBody>
          <a:bodyPr vert="horz" wrap="square" lIns="91440" tIns="45720" rIns="91440" bIns="45720" numCol="1" spcCol="215900" anchor="t"/>
          <a:lstStyle/>
          <a:p>
            <a:pPr>
              <a:defRPr lang="de-de"/>
            </a:pPr>
            <a:r>
              <a:rPr lang="en-us" sz="800" cap="none">
                <a:solidFill>
                  <a:srgbClr val="AFABAB"/>
                </a:solidFill>
              </a:rPr>
              <a:t>Von Unknown photographer who sold rights to the picture to linuxmag.com - Linuxmag.com; The image is from an article in a December 2002 issue of Linux Magazine[1], CC BY-SA 3.0, https://commons.wikimedia.org/w/index.php?curid=17991</a:t>
            </a:r>
            <a:endParaRPr lang="de-de" sz="800" cap="none">
              <a:solidFill>
                <a:srgbClr val="AFABAB"/>
              </a:solidFill>
            </a:endParaRPr>
          </a:p>
        </p:txBody>
      </p:sp>
    </p:spTree>
  </p:cSld>
  <p:clrMapOvr>
    <a:masterClrMapping/>
  </p:clrMapOvr>
  <p:timing>
    <p:tnLst>
      <p:par>
        <p:cTn id="1" dur="indefinite" restart="never" nodeType="tmRoot"/>
      </p:par>
    </p:tnLst>
  </p:timing>
</p:sld>
</file>

<file path=ppt/slides/slide4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Überblick Linux-System</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CwAAD8HAADYRQAAACYAABAAAAAmAAAACAAAAAEgAAAAAAAAMAAAABQAAAAAAAAAAAD//wAAAQAAAP//AAABAA=="/>
              </a:ext>
            </a:extLst>
          </p:cNvSpPr>
          <p:nvPr>
            <p:ph type="body" idx="1"/>
          </p:nvPr>
        </p:nvSpPr>
        <p:spPr>
          <a:xfrm>
            <a:off x="7178040" y="1177925"/>
            <a:ext cx="4175760" cy="4999355"/>
          </a:xfrm>
        </p:spPr>
        <p:txBody>
          <a:bodyPr vert="horz" wrap="square" lIns="91440" tIns="45720" rIns="91440" bIns="45720" numCol="1" spcCol="215900" anchor="t">
            <a:prstTxWarp prst="textNoShape">
              <a:avLst/>
            </a:prstTxWarp>
          </a:bodyPr>
          <a:lstStyle/>
          <a:p>
            <a:pPr>
              <a:spcBef>
                <a:spcPts val="920"/>
              </a:spcBef>
              <a:defRPr lang="de-de" sz="2575" cap="none"/>
            </a:pPr>
            <a:r>
              <a:t>Linux ist </a:t>
            </a:r>
            <a:r>
              <a:rPr lang="de-de" u="sng"/>
              <a:t>kein</a:t>
            </a:r>
            <a:r>
              <a:t> „echtes“ Unix, sondern Unix-Klon</a:t>
            </a:r>
          </a:p>
          <a:p>
            <a:pPr>
              <a:spcBef>
                <a:spcPts val="920"/>
              </a:spcBef>
              <a:defRPr lang="de-de" sz="2575" cap="none"/>
            </a:pPr>
            <a:r>
              <a:t>Quasi für jede Plattform verfügbar</a:t>
            </a:r>
          </a:p>
          <a:p>
            <a:pPr>
              <a:spcBef>
                <a:spcPts val="920"/>
              </a:spcBef>
              <a:defRPr lang="de-de" sz="2575" cap="none"/>
            </a:pPr>
            <a:r>
              <a:t>Linux ist eigentlich ein Kernel</a:t>
            </a:r>
          </a:p>
          <a:p>
            <a:pPr>
              <a:spcBef>
                <a:spcPts val="920"/>
              </a:spcBef>
              <a:defRPr lang="de-de" sz="2575" cap="none"/>
            </a:pPr>
            <a:r>
              <a:t>Linux-Distribution = komplettes System</a:t>
            </a:r>
          </a:p>
          <a:p>
            <a:pPr lvl="1">
              <a:spcBef>
                <a:spcPts val="460"/>
              </a:spcBef>
              <a:defRPr lang="de-de" sz="2210" cap="none"/>
            </a:pPr>
            <a:r>
              <a:t>Red Hat/Fedora</a:t>
            </a:r>
          </a:p>
          <a:p>
            <a:pPr lvl="1">
              <a:spcBef>
                <a:spcPts val="460"/>
              </a:spcBef>
              <a:defRPr lang="de-de" sz="2210" cap="none"/>
            </a:pPr>
            <a:r>
              <a:t>SuSE</a:t>
            </a:r>
          </a:p>
          <a:p>
            <a:pPr lvl="1">
              <a:spcBef>
                <a:spcPts val="460"/>
              </a:spcBef>
              <a:defRPr lang="de-de" sz="2210" cap="none"/>
            </a:pPr>
            <a:r>
              <a:t>Debian (Ubuntu, Mint, …)</a:t>
            </a:r>
          </a:p>
          <a:p>
            <a:pPr lvl="1">
              <a:spcBef>
                <a:spcPts val="460"/>
              </a:spcBef>
              <a:defRPr lang="de-de" sz="2210" cap="none"/>
            </a:pPr>
            <a:r>
              <a:t>diverse andere</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Dg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marL="0" marR="0" indent="0" algn="l" defTabSz="914400">
              <a:lnSpc>
                <a:spcPct val="100000"/>
              </a:lnSpc>
              <a:spcBef>
                <a:spcPts val="0"/>
              </a:spcBef>
              <a:spcAft>
                <a:spcPts val="0"/>
              </a:spcAft>
              <a:buNone/>
              <a:tabLst/>
              <a:defRPr lang="de-de"/>
            </a:pPr>
            <a:fld id="{042913D7-99E9-7CE5-A791-6FB05DDF513A}" type="datetime1">
              <a:rPr cap="none" noProof="1"/>
              <a:t>24.03.2022</a:t>
            </a:fld>
            <a:endParaRPr cap="none" noProof="1"/>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CoJ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marL="0" marR="0" indent="0" algn="ctr" defTabSz="914400">
              <a:lnSpc>
                <a:spcPct val="100000"/>
              </a:lnSpc>
              <a:spcBef>
                <a:spcPts val="0"/>
              </a:spcBef>
              <a:spcAft>
                <a:spcPts val="0"/>
              </a:spcAft>
              <a:buNone/>
              <a:tabLst/>
              <a:defRPr lang="de-de"/>
            </a:pPr>
            <a:r>
              <a:rPr cap="none" noProof="1"/>
              <a:t>Betriebssysteme — Einführung</a:t>
            </a:r>
            <a:endParaRPr cap="none" noProof="1"/>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ODI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marL="0" marR="0" indent="0" algn="r" defTabSz="914400">
              <a:lnSpc>
                <a:spcPct val="100000"/>
              </a:lnSpc>
              <a:spcBef>
                <a:spcPts val="0"/>
              </a:spcBef>
              <a:spcAft>
                <a:spcPts val="0"/>
              </a:spcAft>
              <a:buNone/>
              <a:tabLst/>
              <a:defRPr lang="de-de"/>
            </a:pPr>
            <a:fld id="{2A48AF26-68C7-1D59-89F0-9E0CE1BE7FCB}" type="slidenum">
              <a:rPr cap="none" noProof="1"/>
              <a:t>43</a:t>
            </a:fld>
            <a:endParaRPr cap="none" noProof="1"/>
          </a:p>
        </p:txBody>
      </p:sp>
      <p:pic>
        <p:nvPicPr>
          <p:cNvPr id="7"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wuCQF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DpCAABUAAAAh0UAAD0EAAAQAAAAJgAAAAgAAAD//////////zAAAAAUAAAAAAAAAAAA//8AAAEAAAD//wAAAQA="/>
              </a:ext>
            </a:extLst>
          </p:cNvPicPr>
          <p:nvPr/>
        </p:nvPicPr>
        <p:blipFill>
          <a:blip r:embed="rId3"/>
          <a:stretch>
            <a:fillRect/>
          </a:stretch>
        </p:blipFill>
        <p:spPr>
          <a:xfrm>
            <a:off x="10765790" y="53340"/>
            <a:ext cx="536575" cy="635635"/>
          </a:xfrm>
          <a:prstGeom prst="rect">
            <a:avLst/>
          </a:prstGeom>
          <a:noFill/>
          <a:ln>
            <a:noFill/>
          </a:ln>
          <a:effectLst/>
        </p:spPr>
      </p:pic>
      <p:pic>
        <p:nvPicPr>
          <p:cNvPr id="8" name="Grafik 7"/>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CgFAABbCQAA2CoAAJUdAAAQAAAAJgAAAAgAAAD//////////zAAAAAUAAAAAAAAAAAA//8AAAEAAAD//wAAAQA="/>
              </a:ext>
            </a:extLst>
          </p:cNvPicPr>
          <p:nvPr/>
        </p:nvPicPr>
        <p:blipFill>
          <a:blip r:embed="rId4"/>
          <a:stretch>
            <a:fillRect/>
          </a:stretch>
        </p:blipFill>
        <p:spPr>
          <a:xfrm>
            <a:off x="838200" y="1520825"/>
            <a:ext cx="6126480" cy="3288030"/>
          </a:xfrm>
          <a:prstGeom prst="rect">
            <a:avLst/>
          </a:prstGeom>
          <a:noFill/>
          <a:ln>
            <a:noFill/>
          </a:ln>
          <a:effectLst/>
        </p:spPr>
      </p:pic>
      <p:sp>
        <p:nvSpPr>
          <p:cNvPr id="9" name="Textfeld 8"/>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bSAAAOscAACAJQAAPh4AABAgAAAmAAAACAAAAP//////////MAAAABQAAAAAAAAAAAD//wAAAQAAAP//AAABAA=="/>
              </a:ext>
            </a:extLst>
          </p:cNvSpPr>
          <p:nvPr/>
        </p:nvSpPr>
        <p:spPr>
          <a:xfrm>
            <a:off x="5271135" y="4700905"/>
            <a:ext cx="824865" cy="215265"/>
          </a:xfrm>
          <a:prstGeom prst="rect">
            <a:avLst/>
          </a:prstGeom>
          <a:noFill/>
          <a:ln>
            <a:noFill/>
          </a:ln>
          <a:effectLst/>
        </p:spPr>
        <p:txBody>
          <a:bodyPr vert="horz" wrap="square" lIns="91440" tIns="45720" rIns="91440" bIns="45720" numCol="1" spcCol="215900" anchor="t"/>
          <a:lstStyle/>
          <a:p>
            <a:pPr>
              <a:defRPr lang="de-de"/>
            </a:pPr>
            <a:r>
              <a:rPr lang="de-de" sz="800" cap="none">
                <a:solidFill>
                  <a:srgbClr val="767272"/>
                </a:solidFill>
              </a:rPr>
              <a:t>Abb. aus [TB]</a:t>
            </a:r>
            <a:endParaRPr lang="de-de" sz="800" cap="none">
              <a:solidFill>
                <a:srgbClr val="767272"/>
              </a:solidFill>
            </a:endParaRPr>
          </a:p>
        </p:txBody>
      </p:sp>
    </p:spTree>
  </p:cSld>
  <p:clrMapOvr>
    <a:masterClrMapping/>
  </p:clrMapOvr>
  <p:timing>
    <p:tnLst>
      <p:par>
        <p:cTn id="1" dur="indefinite" restart="never" nodeType="tmRoot"/>
      </p:par>
    </p:tnLst>
  </p:timing>
</p:sld>
</file>

<file path=ppt/slides/slide4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pic>
        <p:nvPicPr>
          <p:cNvPr id="2" name="Grafik 13"/>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NMPAACACgAAaD0AACQkAAAQAAAAJgAAAAgAAAD//////////zAAAAAUAAAAAAAAAAAA//8AAAEAAAD//wAAAQA="/>
              </a:ext>
            </a:extLst>
          </p:cNvPicPr>
          <p:nvPr/>
        </p:nvPicPr>
        <p:blipFill>
          <a:blip r:embed="rId3">
            <a:extLst>
              <a:ext uri="{96DAC541-7B7A-43D3-8B79-37D633B846F1}">
                <asvg:svgBlip xmlns:asvg="http://schemas.microsoft.com/office/drawing/2016/SVG/main" r:embed="rId4"/>
              </a:ext>
            </a:extLst>
          </a:blip>
          <a:stretch>
            <a:fillRect/>
          </a:stretch>
        </p:blipFill>
        <p:spPr>
          <a:xfrm>
            <a:off x="2572385" y="1706880"/>
            <a:ext cx="7409815" cy="4168140"/>
          </a:xfrm>
          <a:prstGeom prst="rect">
            <a:avLst/>
          </a:prstGeom>
          <a:noFill/>
          <a:ln>
            <a:noFill/>
          </a:ln>
          <a:effectLst/>
        </p:spPr>
      </p:pic>
      <p:sp>
        <p:nvSpPr>
          <p:cNvPr id="3"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Überblick Linux-Kernel</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marL="0" marR="0" indent="0" algn="l" defTabSz="914400">
              <a:lnSpc>
                <a:spcPct val="100000"/>
              </a:lnSpc>
              <a:spcBef>
                <a:spcPts val="0"/>
              </a:spcBef>
              <a:spcAft>
                <a:spcPts val="0"/>
              </a:spcAft>
              <a:buNone/>
              <a:tabLst/>
              <a:defRPr lang="de-de"/>
            </a:pPr>
            <a:fld id="{4FB86A56-18A2-ED9C-EC00-EEC9244E1ABB}" type="datetime1">
              <a:rPr cap="none" noProof="1"/>
              <a:t>24.03.2022</a:t>
            </a:fld>
            <a:endParaRPr cap="none" noProof="1"/>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marL="0" marR="0" indent="0" algn="ctr" defTabSz="914400">
              <a:lnSpc>
                <a:spcPct val="100000"/>
              </a:lnSpc>
              <a:spcBef>
                <a:spcPts val="0"/>
              </a:spcBef>
              <a:spcAft>
                <a:spcPts val="0"/>
              </a:spcAft>
              <a:buNone/>
              <a:tabLst/>
              <a:defRPr lang="de-de"/>
            </a:pPr>
            <a:r>
              <a:rPr cap="none" noProof="1"/>
              <a:t>Betriebssysteme — Einführung</a:t>
            </a:r>
            <a:endParaRPr cap="none" noProof="1"/>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marL="0" marR="0" indent="0" algn="r" defTabSz="914400">
              <a:lnSpc>
                <a:spcPct val="100000"/>
              </a:lnSpc>
              <a:spcBef>
                <a:spcPts val="0"/>
              </a:spcBef>
              <a:spcAft>
                <a:spcPts val="0"/>
              </a:spcAft>
              <a:buNone/>
              <a:tabLst/>
              <a:defRPr lang="de-de"/>
            </a:pPr>
            <a:fld id="{70260B5D-139D-73FD-D39E-E5A845D025B0}" type="slidenum">
              <a:rPr cap="none" noProof="1"/>
              <a:t>44</a:t>
            </a:fld>
            <a:endParaRPr cap="none" noProof="1"/>
          </a:p>
        </p:txBody>
      </p:sp>
      <p:pic>
        <p:nvPicPr>
          <p:cNvPr id="7" name="Inhaltsplatzhalter 7" descr="Ein Bild, das gelb, Spielzeug enthält.&#10;&#10;Automatisch generierte Beschreibung"/>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DpCAABUAAAAh0UAAD0EAAAQAAAAJgAAAAgAAAD//////////zAAAAAUAAAAAAAAAAAA//8AAAEAAAD//wAAAQA="/>
              </a:ext>
            </a:extLst>
          </p:cNvPicPr>
          <p:nvPr/>
        </p:nvPicPr>
        <p:blipFill>
          <a:blip r:embed="rId5"/>
          <a:stretch>
            <a:fillRect/>
          </a:stretch>
        </p:blipFill>
        <p:spPr>
          <a:xfrm>
            <a:off x="10765790" y="53340"/>
            <a:ext cx="536575" cy="635635"/>
          </a:xfrm>
          <a:prstGeom prst="rect">
            <a:avLst/>
          </a:prstGeom>
          <a:noFill/>
          <a:ln>
            <a:noFill/>
          </a:ln>
          <a:effectLst/>
        </p:spPr>
      </p:pic>
      <p:sp>
        <p:nvSpPr>
          <p:cNvPr id="8" name="Sprechblase: oval 7"/>
          <p:cNvSpPr>
            <a:extLst>
              <a:ext uri="smNativeData">
                <pr:smNativeData xmlns:pr="smNativeData" xmlns="smNativeData" val="SMDATA_16_rv87YhMAAAAlAAAA9gEAAA0AAAAAkAAAAEgAAACQAAAASAAAAAAAAAABAAAAAAAAAAEAAABQAAAAt0WZDTLJ/r+JtfgUAOP0Pw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aD0AAC8RAADYRQAAGBUAABAAAAAmAAAACAAAAP//////////MAAAABQAAAAAAAAA/Er//wS1AAD8Sv//BLUAAA=="/>
              </a:ext>
            </a:extLst>
          </p:cNvSpPr>
          <p:nvPr/>
        </p:nvSpPr>
        <p:spPr>
          <a:xfrm>
            <a:off x="9982200" y="2793365"/>
            <a:ext cx="1371600" cy="635635"/>
          </a:xfrm>
          <a:prstGeom prst="wedgeEllipseCallout">
            <a:avLst>
              <a:gd name="adj1" fmla="val -96206"/>
              <a:gd name="adj2" fmla="val 65271"/>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050" cap="none"/>
              <a:t>2. Prozesse</a:t>
            </a:r>
            <a:endParaRPr lang="de-de" sz="1050" cap="none"/>
          </a:p>
        </p:txBody>
      </p:sp>
      <p:sp>
        <p:nvSpPr>
          <p:cNvPr id="9" name="Sprechblase: oval 10"/>
          <p:cNvSpPr>
            <a:extLst>
              <a:ext uri="smNativeData">
                <pr:smNativeData xmlns:pr="smNativeData" xmlns="smNativeData" val="SMDATA_16_rv87YhMAAAAlAAAA9gEAAA0AAAAAkAAAAEgAAACQAAAASAAAAAAAAAABAAAAAAAAAAEAAABQAAAA5DEDlfFvDcCdEaW9wVccwA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jTgAAFsgAAD9QAAARCQAABAAAAAmAAAACAAAAP//////////MAAAABQAAAAAAAAA/Er//wS1AAD8Sv//BLUAAA=="/>
              </a:ext>
            </a:extLst>
          </p:cNvSpPr>
          <p:nvPr/>
        </p:nvSpPr>
        <p:spPr>
          <a:xfrm>
            <a:off x="9192895" y="5259705"/>
            <a:ext cx="1371600" cy="635635"/>
          </a:xfrm>
          <a:prstGeom prst="wedgeEllipseCallout">
            <a:avLst>
              <a:gd name="adj1" fmla="val -183983"/>
              <a:gd name="adj2" fmla="val -354285"/>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050" cap="none"/>
              <a:t>3. Speicher- verwaltung</a:t>
            </a:r>
            <a:endParaRPr lang="de-de" sz="1050" cap="none"/>
          </a:p>
        </p:txBody>
      </p:sp>
      <p:sp>
        <p:nvSpPr>
          <p:cNvPr id="10" name="Sprechblase: oval 11"/>
          <p:cNvSpPr>
            <a:extLst>
              <a:ext uri="smNativeData">
                <pr:smNativeData xmlns:pr="smNativeData" xmlns="smNativeData" val="SMDATA_16_rv87YhMAAAAlAAAA9gEAAA0AAAAAkAAAAEgAAACQAAAASAAAAAAAAAABAAAAAAAAAAEAAABQAAAANdJSeTvCAUAwR4/f2/Tfvw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MiPm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pAcAAAkQAABYEQAAIxQAABAAAAAmAAAACAAAAP//////////MAAAABQAAAAAAAAA/Er//wS1AAD8Sv//BLUAAA=="/>
              </a:ext>
            </a:extLst>
          </p:cNvSpPr>
          <p:nvPr/>
        </p:nvSpPr>
        <p:spPr>
          <a:xfrm>
            <a:off x="1242060" y="2606675"/>
            <a:ext cx="1577340" cy="666750"/>
          </a:xfrm>
          <a:prstGeom prst="wedgeEllipseCallout">
            <a:avLst>
              <a:gd name="adj1" fmla="val 110992"/>
              <a:gd name="adj2" fmla="val -24966"/>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050" cap="none"/>
              <a:t>4. Dateisysteme</a:t>
            </a:r>
            <a:endParaRPr lang="de-de" sz="1050" cap="none"/>
          </a:p>
        </p:txBody>
      </p:sp>
      <p:sp>
        <p:nvSpPr>
          <p:cNvPr id="11" name="Sprechblase: oval 12"/>
          <p:cNvSpPr>
            <a:extLst>
              <a:ext uri="smNativeData">
                <pr:smNativeData xmlns:pr="smNativeData" xmlns="smNativeData" val="SMDATA_16_rv87YhMAAAAlAAAA9gEAAA0AAAAAkAAAAEgAAACQAAAASAAAAAAAAAABAAAAAAAAAAEAAABQAAAA5ldzgGCOB0B0JJf/kP4CwAAAAAAAAOA/AAAAAAAA4D8AAAAAAADgPwAAAAAAAOA/AAAAAAAA4D8AAAAAAADgPwAAAAAAAOA/AAAAAAAA4D8CAAAAjAAAAAEAAAAAAAAA/8AAAP///wgAAAAAAAAAAAAAAAAAAAAAAAAAAAAAAAAAAAAAZAAAAAEAAABAAAAAAAAAAAAAAAAAAAAAAAAAAAAAAAAAAAAAAAAAAAAAAAAAAAAAAAAAAAAAAAAAAAAAAAAAAAAAAAAAAAAAAAAAAAAAAAAAAAAAAAAAAAAAAAAAAAAAFAAAADwAAAABAAAAAAAAAL2PAAA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HJlY3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8AACv///wEAAAAAAAAAAAAAAAAAAAAAAAAAAAAAAAAAAAAAAAAAAL2PAAB/f38A5+bmA8zMzADAwP8Af39/AAAAAAAAAAAAAAAAAAAAAAAAAAAAIQAAABgAAAAUAAAAKQUAACkdAADdDgAAQyEAABAAAAAmAAAACAAAAP//////////MAAAABQAAAAAAAAA/Er//wS1AAD8Sv//BLUAAA=="/>
              </a:ext>
            </a:extLst>
          </p:cNvSpPr>
          <p:nvPr/>
        </p:nvSpPr>
        <p:spPr>
          <a:xfrm>
            <a:off x="838835" y="4740275"/>
            <a:ext cx="1577340" cy="666750"/>
          </a:xfrm>
          <a:prstGeom prst="wedgeEllipseCallout">
            <a:avLst>
              <a:gd name="adj1" fmla="val 147226"/>
              <a:gd name="adj2" fmla="val -118715"/>
            </a:avLst>
          </a:prstGeom>
          <a:solidFill>
            <a:schemeClr val="accent4"/>
          </a:solidFill>
          <a:ln w="12700" cap="flat" cmpd="sng" algn="ctr">
            <a:solidFill>
              <a:srgbClr val="BD8F00"/>
            </a:solidFill>
            <a:prstDash val="solid"/>
            <a:headEnd type="none"/>
            <a:tailEnd type="none"/>
          </a:ln>
          <a:effectLst/>
        </p:spPr>
        <p:txBody>
          <a:bodyPr vert="horz" wrap="square" lIns="91440" tIns="45720" rIns="91440" bIns="45720" numCol="1" spcCol="215900" anchor="ctr"/>
          <a:lstStyle/>
          <a:p>
            <a:pPr algn="ctr">
              <a:defRPr lang="de-de" cap="none">
                <a:solidFill>
                  <a:srgbClr val="FFFFFF"/>
                </a:solidFill>
                <a:latin typeface="Open Sans" pitchFamily="1" charset="0"/>
                <a:ea typeface="Open Sans" pitchFamily="1" charset="0"/>
                <a:cs typeface="Open Sans" pitchFamily="1" charset="0"/>
              </a:defRPr>
            </a:pPr>
            <a:r>
              <a:rPr lang="de-de" sz="1050" cap="none"/>
              <a:t>5. Ein- und Ausgabe</a:t>
            </a:r>
            <a:endParaRPr lang="de-de" sz="1050" cap="none"/>
          </a:p>
        </p:txBody>
      </p:sp>
      <p:sp>
        <p:nvSpPr>
          <p:cNvPr id="12" name="Textfeld 14"/>
          <p:cNvSpPr>
            <a:extLst>
              <a:ext uri="smNativeData">
                <pr:smNativeData xmlns:pr="smNativeData" xmlns="smNativeData" val="SMDATA_16_rv87YhMAAAAlAAAAZAAAAE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4xODY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B/f38A5+bmA8zMzADAwP8Af39/AAAAAAAAAAAAAAAAAAAAAAAAAAAAIQAAABgAAAAUAAAAZC8AAIQkAABOPwAAmSYAABAgAAAmAAAACAAAAP//////////MAAAABQAAAAAAAAAAAD//wAAAQAAAP//AAABAA=="/>
              </a:ext>
            </a:extLst>
          </p:cNvSpPr>
          <p:nvPr/>
        </p:nvSpPr>
        <p:spPr>
          <a:xfrm>
            <a:off x="7703820" y="5935980"/>
            <a:ext cx="2586990" cy="338455"/>
          </a:xfrm>
          <a:prstGeom prst="rect">
            <a:avLst/>
          </a:prstGeom>
          <a:noFill/>
          <a:ln>
            <a:noFill/>
          </a:ln>
          <a:effectLst/>
        </p:spPr>
        <p:txBody>
          <a:bodyPr vert="horz" wrap="square" lIns="91440" tIns="45720" rIns="91440" bIns="45720" numCol="1" spcCol="215900" anchor="t"/>
          <a:lstStyle/>
          <a:p>
            <a:pPr>
              <a:defRPr lang="de-de"/>
            </a:pPr>
            <a:r>
              <a:rPr lang="de-de" sz="800" cap="none">
                <a:hlinkClick r:id="rId6"/>
              </a:rPr>
              <a:t>ScotXW</a:t>
            </a:r>
            <a:r>
              <a:rPr lang="de-de" sz="800" cap="none">
                <a:solidFill>
                  <a:srgbClr val="AFABAB"/>
                </a:solidFill>
              </a:rPr>
              <a:t> at English Wikipedia</a:t>
            </a:r>
            <a:endParaRPr lang="de-de" sz="800" cap="none">
              <a:solidFill>
                <a:srgbClr val="AFABAB"/>
              </a:solidFill>
            </a:endParaRPr>
          </a:p>
          <a:p>
            <a:pPr>
              <a:defRPr lang="de-de"/>
            </a:pPr>
            <a:r>
              <a:rPr lang="de-de" sz="800" cap="none">
                <a:solidFill>
                  <a:srgbClr val="AFABAB"/>
                </a:solidFill>
              </a:rPr>
              <a:t>CC BY SA 4.0</a:t>
            </a:r>
            <a:endParaRPr lang="de-de" sz="800" cap="none">
              <a:solidFill>
                <a:srgbClr val="AFABAB"/>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extLst>
      <p:ext uri="smNativeData">
        <pr:smNativeData xmlns:pr="smNativeData" xmlns="smNativeData" val="rv87YgQAAAAFAAAA/f///wEAAAABAAAAAAAAAAAAAAAAAAAAAAAAAAcAAAD9////AQAAAAEAAAAAAAAAAAAAAAAAAAAAAAAACQAAAP3///8BAAAAAQAAAAAAAAAAAAAAAAAAAAAAAAALAAAA/f///wEAAAABAAAAAAAAAAAAAAAAAAAAAAAAAA=="/>
      </p:ext>
    </p:extLst>
  </p:timing>
</p:sld>
</file>

<file path=ppt/slides/slide4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JDg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Linux Kernel Development Community</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CoJ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a:defRPr lang="de-de"/>
            </a:pPr>
            <a:r>
              <a:t>Aktuelle Linux-Sourcen unter </a:t>
            </a:r>
            <a:r>
              <a:rPr lang="de-de" cap="none">
                <a:hlinkClick r:id="rId2"/>
              </a:rPr>
              <a:t>www.kernel.org</a:t>
            </a:r>
          </a:p>
          <a:p>
            <a:pPr>
              <a:defRPr lang="de-de"/>
            </a:pPr>
            <a:r>
              <a:t>Kommunikation der Community läuft über die </a:t>
            </a:r>
            <a:r>
              <a:rPr lang="de-de" i="1" cap="none"/>
              <a:t>Linux-Kernel Mailing List</a:t>
            </a:r>
            <a:r>
              <a:t> (lkml)</a:t>
            </a:r>
          </a:p>
          <a:p>
            <a:pPr>
              <a:defRPr lang="de-de"/>
            </a:pPr>
            <a:r>
              <a:t>Codebase ist aufgeteilt in Subsysteme</a:t>
            </a:r>
          </a:p>
          <a:p>
            <a:pPr lvl="1">
              <a:defRPr lang="de-de"/>
            </a:pPr>
            <a:r>
              <a:t>Jedes Subsystem hat eine*n Maintainer*in</a:t>
            </a:r>
          </a:p>
          <a:p>
            <a:pPr lvl="1">
              <a:defRPr lang="de-de"/>
            </a:pPr>
            <a:r>
              <a:t>Hierarchische Struktur </a:t>
            </a:r>
            <a:r>
              <a:rPr lang="de-de" cap="none">
                <a:latin typeface="Wingdings" pitchFamily="0" charset="0"/>
                <a:ea typeface="Open Sans" pitchFamily="1" charset="0"/>
                <a:cs typeface="Open Sans" pitchFamily="1" charset="0"/>
              </a:rPr>
              <a:t></a:t>
            </a:r>
            <a:r>
              <a:t> Linus Torvalds an der Spitze</a:t>
            </a:r>
          </a:p>
          <a:p>
            <a:pPr>
              <a:defRPr lang="de-de"/>
            </a:pPr>
            <a:r>
              <a:t>Jede*r kann einen Patch submitten</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ODIEQ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marL="0" marR="0" indent="0" algn="l" defTabSz="914400">
              <a:lnSpc>
                <a:spcPct val="100000"/>
              </a:lnSpc>
              <a:spcBef>
                <a:spcPts val="0"/>
              </a:spcBef>
              <a:spcAft>
                <a:spcPts val="0"/>
              </a:spcAft>
              <a:buNone/>
              <a:tabLst/>
              <a:defRPr lang="de-de"/>
            </a:pPr>
            <a:fld id="{4C126720-6EA1-4791-EFAA-98C429E419CD}" type="datetime1">
              <a:rPr cap="none" noProof="1"/>
              <a:t>24.03.2022</a:t>
            </a:fld>
            <a:endParaRPr cap="none" noProof="1"/>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C4JA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marL="0" marR="0" indent="0" algn="ctr" defTabSz="914400">
              <a:lnSpc>
                <a:spcPct val="100000"/>
              </a:lnSpc>
              <a:spcBef>
                <a:spcPts val="0"/>
              </a:spcBef>
              <a:spcAft>
                <a:spcPts val="0"/>
              </a:spcAft>
              <a:buNone/>
              <a:tabLst/>
              <a:defRPr lang="de-de"/>
            </a:pPr>
            <a:r>
              <a:rPr cap="none" noProof="1"/>
              <a:t>Betriebssysteme — Einführung</a:t>
            </a:r>
            <a:endParaRPr cap="none" noProof="1"/>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marL="0" marR="0" indent="0" algn="r" defTabSz="914400">
              <a:lnSpc>
                <a:spcPct val="100000"/>
              </a:lnSpc>
              <a:spcBef>
                <a:spcPts val="0"/>
              </a:spcBef>
              <a:spcAft>
                <a:spcPts val="0"/>
              </a:spcAft>
              <a:buNone/>
              <a:tabLst/>
              <a:defRPr lang="de-de"/>
            </a:pPr>
            <a:fld id="{49B70FD6-98A4-E2F9-EA0F-6EAC41411C3B}" type="slidenum">
              <a:rPr cap="none" noProof="1"/>
              <a:t>45</a:t>
            </a:fld>
            <a:endParaRPr cap="none" noProof="1"/>
          </a:p>
        </p:txBody>
      </p:sp>
    </p:spTree>
  </p:cSld>
  <p:clrMapOvr>
    <a:masterClrMapping/>
  </p:clrMapOvr>
  <p:timing>
    <p:tnLst>
      <p:par>
        <p:cTn id="1" dur="indefinite" restart="never" nodeType="tmRoot"/>
      </p:par>
    </p:tnLst>
  </p:timing>
</p:sld>
</file>

<file path=ppt/slides/slide4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Rüstzeug für das Praktikum (1)</a:t>
            </a:r>
          </a:p>
        </p:txBody>
      </p:sp>
      <p:sp>
        <p:nvSpPr>
          <p:cNvPr id="3" name="Text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6BC367AD-E386-9691-C87B-15C429353E40}"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18F97A0-EEBC-DA61-F237-1834D979044D}" type="slidenum">
              <a:t>46</a:t>
            </a:fld>
          </a:p>
        </p:txBody>
      </p:sp>
      <p:pic>
        <p:nvPicPr>
          <p:cNvPr id="7" name="Grafik 2" descr="Chemielabor"/>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Pv////r/P//NRsAACYYAAAQAAAAJgAAAAgAAAD//////////zAAAAAUAAAAAAAAAAAA//8AAAEAAAD//wAAAQA="/>
              </a:ext>
            </a:extLst>
          </p:cNvPicPr>
          <p:nvPr/>
        </p:nvPicPr>
        <p:blipFill>
          <a:blip r:embed="rId2">
            <a:extLst>
              <a:ext uri="{96DAC541-7B7A-43D3-8B79-37D633B846F1}">
                <asvg:svgBlip xmlns:asvg="http://schemas.microsoft.com/office/drawing/2016/SVG/main" r:embed="rId3"/>
              </a:ext>
            </a:extLst>
          </a:blip>
          <a:stretch>
            <a:fillRect/>
          </a:stretch>
        </p:blipFill>
        <p:spPr>
          <a:xfrm>
            <a:off x="-3175" y="-501015"/>
            <a:ext cx="4425950" cy="4426585"/>
          </a:xfrm>
          <a:prstGeom prst="rect">
            <a:avLst/>
          </a:prstGeom>
          <a:noFill/>
          <a:ln>
            <a:noFill/>
          </a:ln>
          <a:effectLst/>
        </p:spPr>
      </p:pic>
    </p:spTree>
  </p:cSld>
  <p:clrMapOvr>
    <a:masterClrMapping/>
  </p:clrMapOvr>
  <p:timing>
    <p:tnLst>
      <p:par>
        <p:cTn id="1" dur="indefinite" restart="never" nodeType="tmRoot"/>
      </p:par>
    </p:tnLst>
  </p:timing>
</p:sld>
</file>

<file path=ppt/slides/slide4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Was Sie benötigen</a:t>
            </a:r>
          </a:p>
        </p:txBody>
      </p:sp>
      <p:sp>
        <p:nvSpPr>
          <p:cNvPr id="3" name="Inhalts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a:defRPr lang="de-de"/>
            </a:pPr>
            <a:r>
              <a:t>VirtualBox VM</a:t>
            </a:r>
          </a:p>
          <a:p>
            <a:pPr lvl="1">
              <a:defRPr lang="de-de"/>
            </a:pPr>
            <a:r>
              <a:t>Vorbereitetes Image </a:t>
            </a:r>
            <a:r>
              <a:rPr lang="de-de" cap="none">
                <a:latin typeface="Wingdings" pitchFamily="0" charset="0"/>
                <a:ea typeface="Open Sans" pitchFamily="1" charset="0"/>
                <a:cs typeface="Open Sans" pitchFamily="1" charset="0"/>
              </a:rPr>
              <a:t></a:t>
            </a:r>
            <a:r>
              <a:t> Link in EMIL</a:t>
            </a:r>
          </a:p>
          <a:p>
            <a:pPr lvl="1">
              <a:defRPr lang="de-de"/>
            </a:pPr>
            <a:r>
              <a:t>Lesen Sie die beiligende README</a:t>
            </a:r>
          </a:p>
          <a:p>
            <a:pPr>
              <a:defRPr lang="de-de"/>
            </a:pPr>
            <a:r>
              <a:t>Alternativ: natives Linux-System auf Ihrem Rechner</a:t>
            </a:r>
          </a:p>
          <a:p>
            <a:pPr>
              <a:defRPr lang="de-de"/>
            </a:pPr>
          </a:p>
          <a:p>
            <a:pPr>
              <a:defRPr lang="de-de"/>
            </a:pPr>
            <a:r>
              <a:t>Aufgabe 1 im Praktikum</a:t>
            </a:r>
          </a:p>
          <a:p>
            <a:pPr lvl="1">
              <a:defRPr lang="de-de"/>
            </a:pPr>
            <a:r>
              <a:t>Kennenlernen Linux und wichtiger Kommandozeilenwerkzeuge</a:t>
            </a:r>
          </a:p>
          <a:p>
            <a:pPr lvl="1">
              <a:defRPr lang="de-de"/>
            </a:pPr>
            <a:r>
              <a:t>Einführung in die Bash-Programmierung</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0E9DCFED-A3E3-C839-AD25-556C816B5B00}"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0CA5B97E-30E1-F04F-AF1D-C61AF7535993}" type="slidenum">
              <a:t>47</a:t>
            </a:fld>
          </a:p>
        </p:txBody>
      </p:sp>
    </p:spTree>
  </p:cSld>
  <p:clrMapOvr>
    <a:masterClrMapping/>
  </p:clrMapOvr>
  <p:timing>
    <p:tnLst>
      <p:par>
        <p:cTn id="1" dur="indefinite" restart="never" nodeType="tmRoot"/>
      </p:par>
    </p:tnLst>
  </p:timing>
</p:sld>
</file>

<file path=ppt/slides/slide4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Bash, die </a:t>
            </a:r>
            <a:r>
              <a:rPr lang="de-de" i="1" cap="none"/>
              <a:t>Bourne-again shell</a:t>
            </a:r>
            <a:endParaRPr lang="de-de" i="1" cap="none"/>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I0I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a:defRPr lang="de-de"/>
            </a:pPr>
            <a:r>
              <a:rPr lang="de-de" cap="none">
                <a:hlinkClick r:id="rId2"/>
              </a:rPr>
              <a:t>https://de.wikibooks.org/wiki/Linux-Praxisbuch/_Shellprogrammierung</a:t>
            </a:r>
          </a:p>
          <a:p>
            <a:pPr>
              <a:defRPr lang="de-de"/>
            </a:pPr>
          </a:p>
          <a:p>
            <a:pPr>
              <a:defRPr lang="de-de"/>
            </a:pPr>
            <a:r>
              <a:t>Live-Demo jetzt </a:t>
            </a:r>
            <a:r>
              <a:rPr lang="de-de" cap="none">
                <a:latin typeface="Wingdings" pitchFamily="0" charset="0"/>
                <a:ea typeface="Open Sans" pitchFamily="1" charset="0"/>
                <a:cs typeface="Open Sans" pitchFamily="1" charset="0"/>
              </a:rPr>
              <a:t></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5697A06F-21BB-C256-F52F-D703EE610382}"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057CE275-3BE8-2914-A6C4-CD41AC8A5098}" type="slidenum">
              <a:t>48</a:t>
            </a:fld>
          </a:p>
        </p:txBody>
      </p:sp>
    </p:spTree>
  </p:cSld>
  <p:clrMapOvr>
    <a:masterClrMapping/>
  </p:clrMapOvr>
  <p:timing>
    <p:tnLst>
      <p:par>
        <p:cTn id="1" dur="indefinite" restart="never" nodeType="tmRoot"/>
      </p:par>
    </p:tnLst>
  </p:timing>
</p:sld>
</file>

<file path=ppt/slides/slide4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3"/>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Zusammenfassung</a:t>
            </a:r>
          </a:p>
        </p:txBody>
      </p:sp>
      <p:sp>
        <p:nvSpPr>
          <p:cNvPr id="3" name="Textplatzhalter 4"/>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Einführung</a:t>
            </a:r>
          </a:p>
        </p:txBody>
      </p:sp>
      <p:sp>
        <p:nvSpPr>
          <p:cNvPr id="4" name="Datums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02B1BCE5-ABEF-E44A-A109-5D1FF2475708}" type="datetime1">
              <a:t>24.03.2022</a:t>
            </a:fld>
          </a:p>
        </p:txBody>
      </p:sp>
      <p:sp>
        <p:nvSpPr>
          <p:cNvPr id="5" name="Fußzeilenplatzhalter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7"/>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C85B463-2DA1-D042-EF3D-DB17FA73198E}" type="slidenum">
              <a:t>49</a:t>
            </a:fld>
          </a:p>
        </p:txBody>
      </p:sp>
    </p:spTree>
  </p:cSld>
  <p:clrMapOvr>
    <a:masterClrMapping/>
  </p:clrMapOvr>
  <p:timing>
    <p:tnLst>
      <p:par>
        <p:cTn id="1" dur="indefinite" restart="never" nodeType="tmRoot"/>
      </p:par>
    </p:tnLst>
  </p:timing>
</p:sld>
</file>

<file path=ppt/slides/slide5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Ein kleiner Test zum Schluss…</a:t>
            </a:r>
          </a:p>
        </p:txBody>
      </p:sp>
      <p:sp>
        <p:nvSpPr>
          <p:cNvPr id="3" name="Inhalts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5KAAAACYAABAAAAAmAAAACAAAAAEAAAAAAAAAMAAAABQAAAAAAAAAAAD//wAAAQAAAP//AAABAA=="/>
              </a:ext>
            </a:extLst>
          </p:cNvSpPr>
          <p:nvPr>
            <p:ph type="body" idx="1"/>
          </p:nvPr>
        </p:nvSpPr>
        <p:spPr>
          <a:xfrm>
            <a:off x="838200" y="1177925"/>
            <a:ext cx="5822315" cy="4999355"/>
          </a:xfrm>
        </p:spPr>
        <p:txBody>
          <a:bodyPr/>
          <a:lstStyle/>
          <a:p>
            <a:pPr>
              <a:defRPr lang="de-de"/>
            </a:pPr>
            <a:r>
              <a:t>In EMIL</a:t>
            </a:r>
          </a:p>
          <a:p>
            <a:pPr>
              <a:defRPr lang="de-de"/>
            </a:pPr>
            <a:r>
              <a:rPr lang="de-de" cap="none">
                <a:hlinkClick r:id="rId3"/>
              </a:rPr>
              <a:t>https://emil.haw-hamburg.de/mod/quiz/view.php?id=3499004</a:t>
            </a:r>
          </a:p>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089129D0-9EE5-C4DF-AB29-688A67675D3D}"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025DBBBB-F5EF-084D-A1E5-0318F5AB5756}" type="slidenum">
              <a:t>50</a:t>
            </a:fld>
          </a:p>
        </p:txBody>
      </p:sp>
      <p:pic>
        <p:nvPicPr>
          <p:cNvPr id="7" name="Grafik 9" descr="الرسم البياني وورقه الملاحظات باستخدام أقلام رصاص"/>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2Ljcx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F8jAABnAQAAj00AAJcrAAAQAAAAJgAAAAgAAAD//////////zAAAAAUAAAAAAAAAAAA//8AAAEAAAD//wAAAQA="/>
              </a:ext>
            </a:extLst>
          </p:cNvPicPr>
          <p:nvPr/>
        </p:nvPicPr>
        <p:blipFill>
          <a:blip r:embed="rId4">
            <a:extLst>
              <a:ext uri="{96DAC541-7B7A-43D3-8B79-37D633B846F1}">
                <asvg:svgBlip xmlns:asvg="http://schemas.microsoft.com/office/drawing/2016/SVG/main" r:embed="rId5"/>
              </a:ext>
            </a:extLst>
          </a:blip>
          <a:stretch>
            <a:fillRect/>
          </a:stretch>
        </p:blipFill>
        <p:spPr>
          <a:xfrm>
            <a:off x="5749925" y="227965"/>
            <a:ext cx="6858000" cy="6858000"/>
          </a:xfrm>
          <a:prstGeom prst="rect">
            <a:avLst/>
          </a:prstGeom>
          <a:noFill/>
          <a:ln>
            <a:noFill/>
          </a:ln>
          <a:effectLst/>
        </p:spPr>
      </p:pic>
      <p:pic>
        <p:nvPicPr>
          <p:cNvPr id="8" name="Grafik 10" descr="Luftballons Silhouette"/>
          <p:cNvPicPr>
            <a:picLocks noChangeAspect="1"/>
            <a:extLst>
              <a:ext uri="smNativeData">
                <pr:smNativeData xmlns:pr="smNativeData" xmlns="smNativeData" val="SMDATA_18_rv87YhMAAAAlAAAAEQAAAC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AcAAAA4AAAAAAAAAAAAAAAAAAAA////AAAAAAAAAAAAAAAAAAAAAAAAAAAAAAAAAAAAAABkAAAAZAAAAAAAAAAjAAAABAAAAGQAAAAXAAAAFAAAAAAAAAAAAAAA/38AAP9/AAAAAAAACQAAAAQAAAAAAAAF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ERyxAX///8BAAAAAAAAAAAAAAAAAAAAAAAAAAAAAAAAAAAAAAAAAAAAAAACf39/AOfm5gPMzMwAwMD/AH9/fwAAAAAAAAAAAAAAAAD///8AAAAAACEAAAAYAAAAFAAAAAAAAAAzAAAAoAUAANMFAAAQAAAAJgAAAAgAAAD//////////zAAAAAUAAAAAAAAAAAA//8AAAEAAAD//wAAAQA="/>
              </a:ext>
            </a:extLst>
          </p:cNvPicPr>
          <p:nvPr/>
        </p:nvPicPr>
        <p:blipFill>
          <a:blip r:embed="rId6">
            <a:extLst>
              <a:ext uri="{96DAC541-7B7A-43D3-8B79-37D633B846F1}">
                <asvg:svgBlip xmlns:asvg="http://schemas.microsoft.com/office/drawing/2016/SVG/main" r:embed="rId7"/>
              </a:ext>
            </a:extLst>
          </a:blip>
          <a:stretch>
            <a:fillRect/>
          </a:stretch>
        </p:blipFill>
        <p:spPr>
          <a:xfrm>
            <a:off x="0" y="32385"/>
            <a:ext cx="914400" cy="914400"/>
          </a:xfrm>
          <a:prstGeom prst="rect">
            <a:avLst/>
          </a:prstGeom>
          <a:noFill/>
          <a:ln>
            <a:noFill/>
          </a:ln>
          <a:effectLst/>
        </p:spPr>
      </p:pic>
    </p:spTree>
  </p:cSld>
  <p:clrMapOvr>
    <a:masterClrMapping/>
  </p:clrMapOvr>
  <p:timing>
    <p:tnLst>
      <p:par>
        <p:cTn id="1" dur="indefinite" restart="never" nodeType="tmRoot"/>
      </p:par>
    </p:tnLst>
  </p:timing>
</p:sld>
</file>

<file path=ppt/slides/slide5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6"/>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Zusammenfassung</a:t>
            </a:r>
          </a:p>
        </p:txBody>
      </p:sp>
      <p:sp>
        <p:nvSpPr>
          <p:cNvPr id="3" name="Inhaltsplatzhalter 7"/>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KD+//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gAAAAAAAAMAAAABQAAAAAAAAAAAD//wAAAQAAAP//AAABAA=="/>
              </a:ext>
            </a:extLst>
          </p:cNvSpPr>
          <p:nvPr>
            <p:ph type="body" idx="1"/>
          </p:nvPr>
        </p:nvSpPr>
        <p:spPr/>
        <p:txBody>
          <a:bodyPr vert="horz" wrap="square" lIns="91440" tIns="45720" rIns="91440" bIns="45720" numCol="1" spcCol="215900" anchor="t">
            <a:prstTxWarp prst="textNoShape">
              <a:avLst/>
            </a:prstTxWarp>
          </a:bodyPr>
          <a:lstStyle/>
          <a:p>
            <a:pPr marL="0" marR="0" indent="0" algn="l" defTabSz="914400">
              <a:lnSpc>
                <a:spcPct val="80000"/>
              </a:lnSpc>
              <a:spcBef>
                <a:spcPts val="1000"/>
              </a:spcBef>
              <a:spcAft>
                <a:spcPts val="0"/>
              </a:spcAft>
              <a:buNone/>
              <a:tabLst/>
              <a:defRPr lang="de-de"/>
            </a:pPr>
            <a:r>
              <a:rPr cap="none" noProof="1">
                <a:solidFill>
                  <a:srgbClr val="000000"/>
                </a:solidFill>
              </a:rPr>
              <a:t>Wir haben heute…</a:t>
            </a:r>
            <a:endParaRPr cap="none" noProof="1">
              <a:solidFill>
                <a:srgbClr val="000000"/>
              </a:solidFill>
            </a:endParaRPr>
          </a:p>
          <a:p>
            <a:pPr marL="228600" marR="0" indent="-228600" algn="l" defTabSz="914400">
              <a:lnSpc>
                <a:spcPct val="80000"/>
              </a:lnSpc>
              <a:spcBef>
                <a:spcPts val="1000"/>
              </a:spcBef>
              <a:spcAft>
                <a:spcPts val="0"/>
              </a:spcAft>
              <a:buClr>
                <a:srgbClr val="0096D2"/>
              </a:buClr>
              <a:buSzTx/>
              <a:buFont typeface="Wingdings" pitchFamily="0" charset="0"/>
              <a:buChar char="§"/>
              <a:tabLst/>
              <a:defRPr lang="de-de"/>
            </a:pPr>
            <a:r>
              <a:rPr cap="none" noProof="1">
                <a:solidFill>
                  <a:srgbClr val="000000"/>
                </a:solidFill>
              </a:rPr>
              <a:t>die </a:t>
            </a:r>
            <a:r>
              <a:rPr b="1" cap="none" noProof="1">
                <a:solidFill>
                  <a:srgbClr val="000000"/>
                </a:solidFill>
              </a:rPr>
              <a:t>Aufgaben eines Betriebssystems </a:t>
            </a:r>
            <a:r>
              <a:rPr cap="none" noProof="1">
                <a:solidFill>
                  <a:srgbClr val="000000"/>
                </a:solidFill>
              </a:rPr>
              <a:t>kennengelernt,</a:t>
            </a:r>
            <a:endParaRPr cap="none" noProof="1">
              <a:solidFill>
                <a:srgbClr val="000000"/>
              </a:solidFill>
            </a:endParaRPr>
          </a:p>
          <a:p>
            <a:pPr lvl="1">
              <a:lnSpc>
                <a:spcPct val="80000"/>
              </a:lnSpc>
              <a:spcBef>
                <a:spcPts val="1000"/>
              </a:spcBef>
              <a:defRPr lang="de-de"/>
            </a:pPr>
            <a:r>
              <a:rPr lang="de-de" cap="none">
                <a:solidFill>
                  <a:srgbClr val="000000"/>
                </a:solidFill>
              </a:rPr>
              <a:t>u.a. Abstraktion und Management der Hardware-Ressourcen</a:t>
            </a:r>
            <a:endParaRPr cap="none" noProof="1">
              <a:solidFill>
                <a:srgbClr val="000000"/>
              </a:solidFill>
            </a:endParaRPr>
          </a:p>
          <a:p>
            <a:pPr marL="228600" marR="0" indent="-228600" algn="l" defTabSz="914400">
              <a:lnSpc>
                <a:spcPct val="80000"/>
              </a:lnSpc>
              <a:spcBef>
                <a:spcPts val="1000"/>
              </a:spcBef>
              <a:spcAft>
                <a:spcPts val="0"/>
              </a:spcAft>
              <a:buClr>
                <a:srgbClr val="0096D2"/>
              </a:buClr>
              <a:buSzTx/>
              <a:buFont typeface="Wingdings" pitchFamily="0" charset="0"/>
              <a:buChar char="§"/>
              <a:tabLst/>
              <a:defRPr lang="de-de"/>
            </a:pPr>
            <a:r>
              <a:rPr cap="none" noProof="1">
                <a:solidFill>
                  <a:srgbClr val="000000"/>
                </a:solidFill>
              </a:rPr>
              <a:t>heutige BS in den </a:t>
            </a:r>
            <a:r>
              <a:rPr b="1" cap="none" noProof="1">
                <a:solidFill>
                  <a:srgbClr val="000000"/>
                </a:solidFill>
              </a:rPr>
              <a:t>historischen Kontext</a:t>
            </a:r>
            <a:r>
              <a:rPr cap="none" noProof="1">
                <a:solidFill>
                  <a:srgbClr val="000000"/>
                </a:solidFill>
              </a:rPr>
              <a:t> eingeordnet und</a:t>
            </a:r>
            <a:endParaRPr cap="none" noProof="1">
              <a:solidFill>
                <a:srgbClr val="000000"/>
              </a:solidFill>
            </a:endParaRPr>
          </a:p>
          <a:p>
            <a:pPr marL="228600" marR="0" indent="-228600" algn="l" defTabSz="914400">
              <a:lnSpc>
                <a:spcPct val="80000"/>
              </a:lnSpc>
              <a:spcBef>
                <a:spcPts val="1000"/>
              </a:spcBef>
              <a:spcAft>
                <a:spcPts val="0"/>
              </a:spcAft>
              <a:buClr>
                <a:srgbClr val="0096D2"/>
              </a:buClr>
              <a:buSzTx/>
              <a:buFont typeface="Wingdings" pitchFamily="0" charset="0"/>
              <a:buChar char="§"/>
              <a:tabLst/>
              <a:defRPr lang="de-de"/>
            </a:pPr>
            <a:r>
              <a:rPr cap="none" noProof="1">
                <a:solidFill>
                  <a:srgbClr val="000000"/>
                </a:solidFill>
              </a:rPr>
              <a:t>die wesentliche </a:t>
            </a:r>
            <a:r>
              <a:rPr b="1" cap="none" noProof="1">
                <a:solidFill>
                  <a:srgbClr val="000000"/>
                </a:solidFill>
              </a:rPr>
              <a:t>BS-Konzepte und -Strukturen</a:t>
            </a:r>
            <a:r>
              <a:rPr cap="none" noProof="1">
                <a:solidFill>
                  <a:srgbClr val="000000"/>
                </a:solidFill>
              </a:rPr>
              <a:t> erläutert:</a:t>
            </a:r>
            <a:endParaRPr cap="none" noProof="1">
              <a:solidFill>
                <a:srgbClr val="000000"/>
              </a:solidFill>
            </a:endParaRPr>
          </a:p>
          <a:p>
            <a:pPr lvl="1">
              <a:lnSpc>
                <a:spcPct val="80000"/>
              </a:lnSpc>
              <a:spcBef>
                <a:spcPts val="1000"/>
              </a:spcBef>
              <a:defRPr lang="de-de"/>
            </a:pPr>
            <a:r>
              <a:rPr lang="de-de" cap="none">
                <a:solidFill>
                  <a:srgbClr val="000000"/>
                </a:solidFill>
              </a:rPr>
              <a:t>Bestandteile eines Betriebssystems: Dateien, Prozesse, Shell, Systemaufrufe…</a:t>
            </a:r>
            <a:endParaRPr lang="de-de" cap="none">
              <a:solidFill>
                <a:srgbClr val="000000"/>
              </a:solidFill>
            </a:endParaRPr>
          </a:p>
          <a:p>
            <a:pPr lvl="1">
              <a:lnSpc>
                <a:spcPct val="80000"/>
              </a:lnSpc>
              <a:spcBef>
                <a:spcPts val="1000"/>
              </a:spcBef>
              <a:defRPr lang="de-de"/>
            </a:pPr>
            <a:r>
              <a:rPr lang="de-de" cap="none">
                <a:solidFill>
                  <a:srgbClr val="000000"/>
                </a:solidFill>
              </a:rPr>
              <a:t>Monolithische, hybride Kernel oder Microkernel</a:t>
            </a:r>
            <a:endParaRPr cap="none" noProof="1">
              <a:solidFill>
                <a:srgbClr val="000000"/>
              </a:solidFill>
            </a:endParaRPr>
          </a:p>
          <a:p>
            <a:pPr marL="228600" marR="0" indent="-228600" algn="l" defTabSz="914400">
              <a:lnSpc>
                <a:spcPct val="80000"/>
              </a:lnSpc>
              <a:spcBef>
                <a:spcPts val="1000"/>
              </a:spcBef>
              <a:spcAft>
                <a:spcPts val="0"/>
              </a:spcAft>
              <a:buClr>
                <a:srgbClr val="0096D2"/>
              </a:buClr>
              <a:buSzTx/>
              <a:buFont typeface="Wingdings" pitchFamily="0" charset="0"/>
              <a:buChar char="§"/>
              <a:tabLst/>
              <a:defRPr lang="de-de"/>
            </a:pPr>
            <a:r>
              <a:rPr cap="none" noProof="1">
                <a:solidFill>
                  <a:srgbClr val="000000"/>
                </a:solidFill>
              </a:rPr>
              <a:t>Wir haben </a:t>
            </a:r>
            <a:r>
              <a:rPr b="1" cap="none" noProof="1">
                <a:solidFill>
                  <a:srgbClr val="000000"/>
                </a:solidFill>
              </a:rPr>
              <a:t>Linux</a:t>
            </a:r>
            <a:r>
              <a:rPr cap="none" noProof="1">
                <a:solidFill>
                  <a:srgbClr val="000000"/>
                </a:solidFill>
              </a:rPr>
              <a:t> und die </a:t>
            </a:r>
            <a:r>
              <a:rPr b="1" cap="none" noProof="1">
                <a:solidFill>
                  <a:srgbClr val="000000"/>
                </a:solidFill>
              </a:rPr>
              <a:t>Bash</a:t>
            </a:r>
            <a:r>
              <a:rPr cap="none" noProof="1">
                <a:solidFill>
                  <a:srgbClr val="000000"/>
                </a:solidFill>
              </a:rPr>
              <a:t> </a:t>
            </a:r>
            <a:r>
              <a:rPr lang="de-de" cap="none">
                <a:solidFill>
                  <a:srgbClr val="000000"/>
                </a:solidFill>
              </a:rPr>
              <a:t>kennengelernt </a:t>
            </a:r>
            <a:r>
              <a:rPr cap="none" noProof="1">
                <a:solidFill>
                  <a:srgbClr val="000000"/>
                </a:solidFill>
              </a:rPr>
              <a:t>und </a:t>
            </a:r>
            <a:endParaRPr cap="none" noProof="1">
              <a:solidFill>
                <a:srgbClr val="000000"/>
              </a:solidFill>
            </a:endParaRPr>
          </a:p>
          <a:p>
            <a:pPr marL="228600" marR="0" indent="-228600" algn="l" defTabSz="914400">
              <a:lnSpc>
                <a:spcPct val="80000"/>
              </a:lnSpc>
              <a:spcBef>
                <a:spcPts val="1000"/>
              </a:spcBef>
              <a:spcAft>
                <a:spcPts val="0"/>
              </a:spcAft>
              <a:buClr>
                <a:srgbClr val="0096D2"/>
              </a:buClr>
              <a:buSzTx/>
              <a:buFont typeface="Wingdings" pitchFamily="0" charset="0"/>
              <a:buChar char="§"/>
              <a:tabLst/>
              <a:defRPr lang="de-de"/>
            </a:pPr>
            <a:r>
              <a:rPr cap="none" noProof="1">
                <a:solidFill>
                  <a:srgbClr val="000000"/>
                </a:solidFill>
              </a:rPr>
              <a:t>besitzen damit das nötige Rüstzeug für die erste Praktikumsaufgabe.</a:t>
            </a:r>
            <a:endParaRPr cap="none" noProof="1">
              <a:solidFill>
                <a:srgbClr val="000000"/>
              </a:solidFill>
            </a:endParaRPr>
          </a:p>
          <a:p>
            <a:pPr>
              <a:lnSpc>
                <a:spcPct val="80000"/>
              </a:lnSpc>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C1F2E38-7691-4AD8-DFA7-808D60E929D5}"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C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4100DE34-7AAC-5528-E2B8-8C7D90F614D9}" type="slidenum">
              <a:t>51</a:t>
            </a:fld>
          </a:p>
        </p:txBody>
      </p:sp>
    </p:spTree>
  </p:cSld>
  <p:clrMapOvr>
    <a:masterClrMapping/>
  </p:clrMapOvr>
  <p:timing>
    <p:tnLst>
      <p:par>
        <p:cTn id="1" dur="indefinite" restart="never" nodeType="tmRoot"/>
      </p:par>
    </p:tnLst>
  </p:timing>
</p:sld>
</file>

<file path=ppt/slides/slide5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CAAA8OgAAWQYAABAAAAAmAAAACAAAAAAAAAAAAAAAMAAAABQAAAAAAAAAAAD//wAAAQAAAP//AAABAA=="/>
              </a:ext>
            </a:extLst>
          </p:cNvSpPr>
          <p:nvPr>
            <p:ph type="title"/>
          </p:nvPr>
        </p:nvSpPr>
        <p:spPr/>
        <p:txBody>
          <a:bodyPr/>
          <a:lstStyle/>
          <a:p>
            <a:pPr>
              <a:defRPr lang="de-de"/>
            </a:pPr>
            <a:r>
              <a:t>Literatur und Links</a:t>
            </a:r>
          </a:p>
        </p:txBody>
      </p:sp>
      <p:sp>
        <p:nvSpPr>
          <p:cNvPr id="3" name="Inhaltsplatzhalter 2"/>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D8HAADYRQAAACYAABAAAAAmAAAACAAAAAAAAAAAAAAAMAAAABQAAAAAAAAAAAD//wAAAQAAAP//AAABAA=="/>
              </a:ext>
            </a:extLst>
          </p:cNvSpPr>
          <p:nvPr>
            <p:ph type="body" idx="1"/>
          </p:nvPr>
        </p:nvSpPr>
        <p:spPr/>
        <p:txBody>
          <a:bodyPr/>
          <a:lstStyle/>
          <a:p>
            <a:pPr>
              <a:defRPr lang="de-de"/>
            </a:pPr>
            <a:r>
              <a:t>[TB 2017] Tanenbaum; Bos: Moderne Betriebssystem, Pearson 2017</a:t>
            </a:r>
          </a:p>
          <a:p>
            <a:pPr>
              <a:defRPr lang="de-de"/>
            </a:pPr>
            <a:r>
              <a:t>[W1] Wikipedia-Artikel „Linux kernel“ </a:t>
            </a:r>
            <a:r>
              <a:rPr lang="de-de" cap="none">
                <a:hlinkClick r:id="rId2"/>
              </a:rPr>
              <a:t>https://en.wikipedia.org/w/index.php?title=Linux_kernel</a:t>
            </a:r>
          </a:p>
          <a:p>
            <a:pPr>
              <a:defRPr lang="de-de"/>
            </a:pPr>
            <a:r>
              <a:t>[HE 2017] Herclues Emulator, </a:t>
            </a:r>
            <a:r>
              <a:rPr lang="de-de" cap="none">
                <a:hlinkClick r:id="rId3"/>
              </a:rPr>
              <a:t>http://www.hercules-390.eu/</a:t>
            </a:r>
            <a:r>
              <a:t> mit OS/360 </a:t>
            </a:r>
            <a:r>
              <a:rPr lang="de-de" cap="none">
                <a:hlinkClick r:id="rId4"/>
              </a:rPr>
              <a:t>http://www.ibiblio.org/jmaynard/</a:t>
            </a:r>
          </a:p>
          <a:p>
            <a:pPr>
              <a:defRPr lang="de-de"/>
            </a:pP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U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7F217CCF-8192-748A-DC99-77DF32D72A22}"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BBCNwU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3DAE1849-07D0-FBEE-9E16-F1BB565868A4}" type="slidenum">
              <a:t>52</a:t>
            </a:fld>
          </a:p>
        </p:txBody>
      </p:sp>
    </p:spTree>
  </p:cSld>
  <p:clrMapOvr>
    <a:masterClrMapping/>
  </p:clrMapOvr>
  <p:timing>
    <p:tnLst>
      <p:par>
        <p:cTn id="1" dur="indefinite" restart="never" nodeType="tmRoot"/>
      </p:par>
    </p:tnLst>
  </p:timing>
</p:sld>
</file>

<file path=ppt/slides/slide5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itel 1"/>
          <p:cNvSpPr>
            <a:spLocks noGrp="1" noChangeArrowheads="1"/>
            <a:extLst>
              <a:ext uri="smNativeData">
                <pr:smNativeData xmlns:pr="smNativeData" xmlns="smNativeData" val="SMDATA_16_rv87YhMAAAAlAAAAZAAAAA0AAAAAkAAAAEgAAACQAAAASAAAAAAAAAAC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IUKAADORQAAERwAABAAAAAmAAAACAAAAAAAAAAAAAAAMAAAABQAAAAAAAAAAAD//wAAAQAAAP//AAABAA=="/>
              </a:ext>
            </a:extLst>
          </p:cNvSpPr>
          <p:nvPr>
            <p:ph type="title"/>
          </p:nvPr>
        </p:nvSpPr>
        <p:spPr/>
        <p:txBody>
          <a:bodyPr/>
          <a:lstStyle/>
          <a:p>
            <a:pPr>
              <a:defRPr lang="de-de"/>
            </a:pPr>
            <a:r>
              <a:t>Prozesse</a:t>
            </a:r>
          </a:p>
        </p:txBody>
      </p:sp>
      <p:sp>
        <p:nvSpPr>
          <p:cNvPr id="3" name="Textplatzhalter 6"/>
          <p:cNvSpPr>
            <a:spLocks noGrp="1" noChangeArrowheads="1"/>
            <a:extLst>
              <a:ext uri="smNativeData">
                <pr:smNativeData xmlns:pr="smNativeData" xmlns="smNativeData" val="SMDATA_16_rv87YhMAAAAlAAAAZAAAAA0AAAAAkAAAAEgAAACQAAAASAAAAAAAAAAA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HgUAADwcAADORQAAdiUAABAAAAAmAAAACAAAAAAAAAAAAAAAMAAAABQAAAAAAAAAAAD//wAAAQAAAP//AAABAA=="/>
              </a:ext>
            </a:extLst>
          </p:cNvSpPr>
          <p:nvPr>
            <p:ph type="body" idx="1"/>
          </p:nvPr>
        </p:nvSpPr>
        <p:spPr/>
        <p:txBody>
          <a:bodyPr/>
          <a:lstStyle/>
          <a:p>
            <a:pPr>
              <a:defRPr lang="de-de"/>
            </a:pPr>
            <a:r>
              <a:t>Next time on…</a:t>
            </a:r>
          </a:p>
        </p:txBody>
      </p:sp>
      <p:sp>
        <p:nvSpPr>
          <p:cNvPr id="4" name="Datumsplatzhalter 3"/>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KAUAABonAAAIFgAAWSkAABAAAAAmAAAACAAAAAAAAAAAAAAAMAAAABQAAAAAAAAAAAD//wAAAQAAAP//AAABAA=="/>
              </a:ext>
            </a:extLst>
          </p:cNvSpPr>
          <p:nvPr>
            <p:ph type="dt" sz="half" idx="10"/>
          </p:nvPr>
        </p:nvSpPr>
        <p:spPr/>
        <p:txBody>
          <a:bodyPr/>
          <a:lstStyle/>
          <a:p>
            <a:pPr>
              <a:defRPr lang="de-de"/>
            </a:pPr>
            <a:fld id="{385D258D-C3D5-08D3-9BE5-35866BAB6D60}" type="datetime1">
              <a:t>24.03.2022</a:t>
            </a:fld>
          </a:p>
        </p:txBody>
      </p:sp>
      <p:sp>
        <p:nvSpPr>
          <p:cNvPr id="5" name="Fußzeilenplatzhalter 4"/>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DgOO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2BgAABonAAAoMgAAWSkAABAAAAAmAAAACAAAAAAAAAAAAAAAMAAAABQAAAAAAAAAAAD//wAAAQAAAP//AAABAA=="/>
              </a:ext>
            </a:extLst>
          </p:cNvSpPr>
          <p:nvPr>
            <p:ph type="ftr" sz="quarter" idx="11"/>
          </p:nvPr>
        </p:nvSpPr>
        <p:spPr/>
        <p:txBody>
          <a:bodyPr/>
          <a:lstStyle/>
          <a:p>
            <a:pPr>
              <a:defRPr lang="de-de"/>
            </a:pPr>
            <a:r>
              <a:t>Betriebssysteme — Einführung</a:t>
            </a:r>
          </a:p>
        </p:txBody>
      </p:sp>
      <p:sp>
        <p:nvSpPr>
          <p:cNvPr id="6" name="Foliennummernplatzhalter 5"/>
          <p:cNvSpPr>
            <a:spLocks noGrp="1" noChangeArrowheads="1"/>
            <a:extLst>
              <a:ext uri="smNativeData">
                <pr:smNativeData xmlns:pr="smNativeData" xmlns="smNativeData" val="SMDATA_16_rv87YhMAAAAlAAAAZAAAAA0AAAAAkAAAAEgAAACQAAAASAAAAAAAAAABAAAAAAAAAAEAAABQAAAAAAAAAAAA4D8AAAAAAADgPwAAAAAAAOA/AAAAAAAA4D8AAAAAAADgPwAAAAAAAOA/AAAAAAAA4D8AAAAAAADgPwAAAAAAAOA/AAAAAAAA4D8CAAAAjAAAAAAAAAAAAAAARHLE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n5uY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RHLEBf///wEAAAAAAAAAAAAAAAAAAAAAAAAAAAAAAAAAAAAAAAAAAAAAAAJ/f38A5+bmA8zMzADAwP8Af39/AAAAAAAAAAAAAAAAAAAAAAAAAAAAIQAAABgAAAAUAAAA+DQAABonAADYRQAAWSkAABAAAAAmAAAACAAAAAAAAAAAAAAAMAAAABQAAAAAAAAAAAD//wAAAQAAAP//AAABAA=="/>
              </a:ext>
            </a:extLst>
          </p:cNvSpPr>
          <p:nvPr>
            <p:ph type="sldNum" sz="quarter" idx="12"/>
          </p:nvPr>
        </p:nvSpPr>
        <p:spPr/>
        <p:txBody>
          <a:bodyPr/>
          <a:lstStyle/>
          <a:p>
            <a:pPr>
              <a:defRPr lang="de-de"/>
            </a:pPr>
            <a:fld id="{5F823F0F-41B2-D7C9-FC3A-B79C71740AE2}" type="slidenum">
              <a:t>53</a:t>
            </a:fld>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resentation">
      <a:majorFont>
        <a:latin typeface="Open Sans"/>
        <a:ea typeface="Open Sans"/>
        <a:cs typeface="Open Sans"/>
      </a:majorFont>
      <a:minorFont>
        <a:latin typeface="Open Sans"/>
        <a:ea typeface="Open Sans"/>
        <a:cs typeface="Open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resentation">
  <a:themeElements>
    <a:clrScheme name="Presentation 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resentation">
      <a:majorFont>
        <a:latin typeface="Open Sans"/>
        <a:ea typeface="Open Sans"/>
        <a:cs typeface="Open Sans"/>
      </a:majorFont>
      <a:minorFont>
        <a:latin typeface="Open Sans"/>
        <a:ea typeface="Open Sans"/>
        <a:cs typeface="Open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subject/>
  <dc:creator>Christian Lins</dc:creator>
  <cp:keywords/>
  <dc:description/>
  <cp:lastModifiedBy>chris</cp:lastModifiedBy>
  <cp:revision>0</cp:revision>
  <dcterms:created xsi:type="dcterms:W3CDTF">2021-04-17T06:44:57Z</dcterms:created>
  <dcterms:modified xsi:type="dcterms:W3CDTF">2022-03-24T05:20:46Z</dcterms:modified>
</cp:coreProperties>
</file>