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3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  <p:sldMasterId id="2147483660" r:id="rId6"/>
    <p:sldMasterId id="2147483672" r:id="rId7"/>
  </p:sldMasterIdLst>
  <p:sldIdLst>
    <p:sldId id="257" r:id="rId8"/>
    <p:sldId id="258" r:id="rId9"/>
    <p:sldId id="256" r:id="rId10"/>
    <p:sldId id="259" r:id="rId11"/>
  </p:sldIdLst>
  <p:sldSz cx="9144000" cy="68580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618303594" val="1031" rev64="64" revOS="1"/>
      <pr:smFileRevision xmlns:pr="smNativeData" xmlns="smNativeData" dt="1618303594" val="101"/>
      <pr:guideOptions xmlns:pr="smNativeData" xmlns="smNativeData" dt="1618303594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71" d="100"/>
          <a:sy n="71" d="100"/>
        </p:scale>
        <p:origin x="285" y="2701"/>
      </p:cViewPr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5" d="100"/>
        <a:sy n="15" d="100"/>
      </p:scale>
      <p:origin x="0" y="0"/>
    </p:cViewPr>
  </p:sorterViewPr>
  <p:notesViewPr>
    <p:cSldViewPr snapToObjects="1" showGuides="1">
      <p:cViewPr>
        <p:scale>
          <a:sx n="71" d="100"/>
          <a:sy n="71" d="100"/>
        </p:scale>
        <p:origin x="285" y="2701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7" Type="http://schemas.openxmlformats.org/officeDocument/2006/relationships/slideMaster" Target="slideMasters/slideMaster3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BoNAAAINAAAJhY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685800" y="2129790"/>
            <a:ext cx="7772400" cy="1470660"/>
          </a:xfrm>
        </p:spPr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gAAOgXAADQLwAAsCI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Master-Untertitelstil durch Klicken bearbeiten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4438B3E-70B9-167D-F7FB-8628C5B501D3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4B3EF2-BCD7-1EC8-99F3-4A9D70BD6F1F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gJAABwNQ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00F8C6-88D7-550E-99B8-7E5BB6F66F2B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D361053-1DA0-63E6-EE8E-EBB35EC018BE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QQAABwbAABBNAAAfSM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721995" y="4406900"/>
            <a:ext cx="77724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>
              <a:defRPr cap="all"/>
            </a:pPr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QQAAOERAABBNA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721995" y="2906395"/>
            <a:ext cx="77724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BB3936C-22D6-E665-980B-D430DD456E81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9F45586-C8B4-A1A3-FA4C-3EF61B020C6B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gJAACoG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60020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xwAANgJAABwNQ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4647565" y="1600200"/>
            <a:ext cx="4039235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E6BF494-DAA3-3E02-EDD3-2C57BA9D1B79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3878857-19CE-D27E-803F-EF2BC67176BA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HEJAACqGwAAYQ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GENAACqGw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457200" y="2174875"/>
            <a:ext cx="4039870" cy="395160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RwAAHEJAABwNQAAYQ0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4646295" y="1534795"/>
            <a:ext cx="40405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RwAAGENAABwNQAAsC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4646295" y="2174875"/>
            <a:ext cx="4040505" cy="395160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D091C90-DEE0-5CEA-AEB1-28BF52FF587D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7F8C7C5-8BAA-AD31-E440-7D64890E1228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704ABFA-B4DA-515D-94BC-4208E5F26217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51E8DCE-8088-4B7B-C6A6-762EC3E83023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8D70DB1-FFC5-82FB-8B6F-09AE43217D5C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3BC62E2-AC9E-E994-D004-5AC12C4A260F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K4BAABRFQAA1Ag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3050"/>
            <a:ext cx="30079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/hUAAK4BAABwNQ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QIAABRFQ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457200" y="1435100"/>
            <a:ext cx="3007995" cy="46913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3B20921-6FFE-E7FF-B00A-99AA474446CC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NwY0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B0248C6-88D6-57BE-98BA-7EEB06F46E2B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IgdAADGLAAABCE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MYDAADGLAAAFh0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AQhAADGLAAA+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1791970" y="5367020"/>
            <a:ext cx="5486400" cy="8051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D77E351-1FE0-2215-AECF-E940AD8158BC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82ECCAF-E1D5-7B3A-9B96-176F82D86D42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49Ij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gJAABwNQAAs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7B29B91-DFAA-E76D-E40A-2938D544127C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E6c3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1962E79-37EC-C3D8-A22E-C18D60605494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CgAALABAABwNQ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DXJw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457200" y="274320"/>
            <a:ext cx="60191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8A7AC69-27F5-F25A-BB1F-D10FE2514D84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5B4E8F2-BCF8-E11E-B60C-4A4BA642401F}" type="slidenum">
              <a:t/>
            </a:fld>
          </a:p>
        </p:txBody>
      </p:sp>
    </p:spTree>
  </p:cSld>
  <p:clrMapOvr>
    <a:masterClrMapping/>
  </p:clrMapOvr>
</p:sldLayout>
</file>

<file path=ppt/slideLayouts/slideLayout1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alp1YBMAAAAlAAAAEg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OAQAABoNAAAINAAAJhYAABAAAAAmAAAACAAAAP3x////////MAAAABQAAAAAAAAAAAD//wAAAQAAAP//AAABAA=="/>
              </a:ext>
            </a:extLst>
          </p:cNvSpPr>
          <p:nvPr>
            <p:ph type="ctrTitle"/>
          </p:nvPr>
        </p:nvSpPr>
        <p:spPr>
          <a:xfrm>
            <a:off x="685800" y="2129790"/>
            <a:ext cx="7772400" cy="14706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xmlns="smNativeData" val="SMDATA_16_alp1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AgAAOgXAADQLwAAsCIAABAAAAAmAAAACAAAAH1w////////MAAAABQAAAAAAAAAAAD//wAAAQAAAP//AAABAA==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Master-Untertitelstil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Hxw////////MAAAABQAAAAAAAAAAAD//wAAAQAAAP//AAABAA=="/>
              </a:ext>
            </a:extLst>
          </p:cNvSpPr>
          <p:nvPr>
            <p:ph type="dt" sz="quarter" idx="10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fld id="{4BD3CB3E-70A6-863D-E86B-866885251ED3}" type="datetime1">
              <a:t>{Datum/Zeit}</a:t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Hxw////////MAAAABQAAAAAAAAAAAD//wAAAQAAAP//AAABAA=="/>
              </a:ext>
            </a:extLst>
          </p:cNvSpPr>
          <p:nvPr>
            <p:ph type="ftr" sz="quarter" idx="11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Hxw////////MAAAABQAAAAAAAAAAAD//wAAAQAAAP//AAABAA=="/>
              </a:ext>
            </a:extLst>
          </p:cNvSpPr>
          <p:nvPr>
            <p:ph type="sldNum" sz="quarter" idx="12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fld id="{2A7DBC48-06C7-284A-89C5-F01FF28B7FA5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1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oFGi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EAABsGAAB7NwAA7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17DD6C1-8FBC-2820-F2C5-7975988B042C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t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Ij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CAA7924-6AA1-FF8F-EF12-9CDA375C19C9}" type="slidenum">
              <a:t/>
            </a:fld>
          </a:p>
        </p:txBody>
      </p:sp>
    </p:spTree>
  </p:cSld>
  <p:clrMapOvr>
    <a:masterClrMapping/>
  </p:clrMapOvr>
</p:sldLayout>
</file>

<file path=ppt/slideLayouts/slideLayout1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gQAABwbAABCNAAAfSMAAAAAAAAmAAAACAAAAAGAAAAAAAAAMAAAABQAAAAAAAAAAAD//wAAAQAAAP//AAABAA=="/>
              </a:ext>
            </a:extLst>
          </p:cNvSpPr>
          <p:nvPr>
            <p:ph type="title"/>
          </p:nvPr>
        </p:nvSpPr>
        <p:spPr>
          <a:xfrm>
            <a:off x="722630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  <a:lvl2pPr marL="0" indent="0" algn="l">
              <a:buNone/>
              <a:defRPr>
                <a:solidFill>
                  <a:srgbClr val="000000"/>
                </a:solidFill>
              </a:defRPr>
            </a:lvl2pPr>
            <a:lvl3pPr marL="0" indent="0" algn="l">
              <a:buNone/>
              <a:defRPr>
                <a:solidFill>
                  <a:srgbClr val="000000"/>
                </a:solidFill>
              </a:defRPr>
            </a:lvl3pPr>
            <a:lvl4pPr marL="0" indent="0" algn="l">
              <a:buNone/>
              <a:defRPr>
                <a:solidFill>
                  <a:srgbClr val="000000"/>
                </a:solidFill>
              </a:defRPr>
            </a:lvl4pPr>
            <a:lvl5pPr marL="0" indent="0" algn="l">
              <a:buNone/>
              <a:defRPr>
                <a:solidFill>
                  <a:srgbClr val="000000"/>
                </a:solidFill>
              </a:defRPr>
            </a:lvl5pPr>
          </a:lstStyle>
          <a:p>
            <a:pPr>
              <a:defRPr cap="all"/>
            </a:pPr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gQAAOERAABCNAAAHBs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olGi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9F6E77B-35E4-A311-AA4E-C344A9005C96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1A4CDAF-E1CC-F13B-821C-176E83527442}" type="slidenum">
              <a:t/>
            </a:fld>
          </a:p>
        </p:txBody>
      </p:sp>
    </p:spTree>
  </p:cSld>
  <p:clrMapOvr>
    <a:masterClrMapping/>
  </p:clrMapOvr>
</p:sldLayout>
</file>

<file path=ppt/slideLayouts/slideLayout1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oRGy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NgJAACoGwAAsCUAABAAAAAmAAAACAAAAAEAAAAAAAAAMAAAABQAAAAAAAAAAAD//wAAAQAAAP//AAABAA=="/>
              </a:ext>
            </a:extLst>
          </p:cNvSpPr>
          <p:nvPr>
            <p:ph sz="half" idx="1"/>
          </p:nvPr>
        </p:nvSpPr>
        <p:spPr>
          <a:xfrm>
            <a:off x="457200" y="1600200"/>
            <a:ext cx="4038600" cy="452628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alp1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mBwAANgJAABwNQ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648200" y="1600200"/>
            <a:ext cx="4038600" cy="452628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8C506B9-F795-90F0-DB7D-01A548332D54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575D2E3-ADF8-2024-B6CD-5B719C83400E}" type="slidenum">
              <a:t/>
            </a:fld>
          </a:p>
        </p:txBody>
      </p:sp>
    </p:spTree>
  </p:cSld>
  <p:clrMapOvr>
    <a:masterClrMapping/>
  </p:clrMapOvr>
</p:sldLayout>
</file>

<file path=ppt/slideLayouts/slideLayout1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o3Gy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HEJAACqGwAAYQ0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alp1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GENAACqGw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57200" y="2174875"/>
            <a:ext cx="4039870" cy="395160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xmlns="smNativeData" val="SMDATA_16_alp1YBMAAAAlAAAAZAAAAA8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lhwAAHEJAABwNQAAYQ0AAAAAAAAmAAAACAAAAIEAAAAAAAAAMAAAABQAAAAAAAAAAAD//wAAAQAAAP//AAABAA=="/>
              </a:ext>
            </a:extLst>
          </p:cNvSpPr>
          <p:nvPr>
            <p:ph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xmlns="smNativeData" val="SMDATA_16_alp1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lhwAAGENAABwNQAAsCUAAAAAAAAmAAAACAAAAAEAAAAAAAAAMAAAABQAAAAAAAAAAAD//wAAAQAAAP//AAABAA=="/>
              </a:ext>
            </a:extLst>
          </p:cNvSpPr>
          <p:nvPr>
            <p:ph sz="half" idx="4"/>
          </p:nvPr>
        </p:nvSpPr>
        <p:spPr>
          <a:xfrm>
            <a:off x="4646930" y="2174875"/>
            <a:ext cx="4039870" cy="395160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C9E8188-C6F1-CB77-BF26-3022CF684965}" type="datetime1">
              <a:t/>
            </a:fld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7C32FE8-A6AA-96D9-E47B-508C61351205}" type="slidenum">
              <a:t/>
            </a:fld>
          </a:p>
        </p:txBody>
      </p:sp>
    </p:spTree>
  </p:cSld>
  <p:clrMapOvr>
    <a:masterClrMapping/>
  </p:clrMapOvr>
</p:sldLayout>
</file>

<file path=ppt/slideLayouts/slideLayout1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ppGy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58A6220-6EA8-DF94-E632-98C12C7C10CD}" type="datetime1">
              <a:t/>
            </a:fld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5E2ADE3-ADE8-B75B-A65A-5B0EE314500E}" type="slidenum">
              <a:t/>
            </a:fld>
          </a:p>
        </p:txBody>
      </p:sp>
    </p:spTree>
  </p:cSld>
  <p:clrMapOvr>
    <a:masterClrMapping/>
  </p:clrMapOvr>
</p:sldLayout>
</file>

<file path=ppt/slideLayouts/slideLayout1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AAE050C-42C7-FBF3-8916-B4A64B587FE1}" type="datetime1">
              <a:t/>
            </a:fld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DGy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8DCAEF5-BBE5-8958-AB64-4D0DE02A5D18}" type="slidenum">
              <a:t/>
            </a:fld>
          </a:p>
        </p:txBody>
      </p:sp>
    </p:spTree>
  </p:cSld>
  <p:clrMapOvr>
    <a:masterClrMapping/>
  </p:clrMapOvr>
</p:sldLayout>
</file>

<file path=ppt/slideLayouts/slideLayout1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K4BAABSFQAA1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/>
            </a:lvl1pPr>
            <a:lvl2pPr algn="l"/>
            <a:lvl3pPr algn="l"/>
            <a:lvl4pPr algn="l"/>
            <a:lvl5pPr algn="l"/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XGy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/hUAAK4BAABwNQAAsC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alp1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NQIAABSFQ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57200" y="1435100"/>
            <a:ext cx="3008630" cy="469138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EF39D8A-C4A3-A66B-ED4B-323ED3051B67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DWGy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JjzGy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A49D5E3-ADE7-1C23-A9F1-5B769BBF5F0E}" type="slidenum">
              <a:t/>
            </a:fld>
          </a:p>
        </p:txBody>
      </p:sp>
    </p:spTree>
  </p:cSld>
  <p:clrMapOvr>
    <a:masterClrMapping/>
  </p:clrMapOvr>
</p:sldLayout>
</file>

<file path=ppt/slideLayouts/slideLayout2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IgdAADGLAAABCE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/>
            </a:lvl1pPr>
            <a:lvl2pPr algn="l"/>
            <a:lvl3pPr algn="l"/>
            <a:lvl4pPr algn="l"/>
            <a:lvl5pPr algn="l"/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rHGy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gsAAMYDAADGLAAAFh0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alp1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gsAAAQhAADGLAAA+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1791970" y="5367020"/>
            <a:ext cx="5486400" cy="80518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866AA74-3AA5-335C-EBDE-CC09E4901D99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7A99782-CCAA-FC61-E411-3A34D95F126F}" type="slidenum">
              <a:t/>
            </a:fld>
          </a:p>
        </p:txBody>
      </p:sp>
    </p:spTree>
  </p:cSld>
  <p:clrMapOvr>
    <a:masterClrMapping/>
  </p:clrMapOvr>
</p:sldLayout>
</file>

<file path=ppt/slideLayouts/slideLayout2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oHHC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EAABsGAAB7NwAA7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0B00BAF-E1FD-E5FD-B308-17A845464542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DgdHC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72795D4-9AEA-7263-A49F-6C36DBD15239}" type="slidenum">
              <a:t/>
            </a:fld>
          </a:p>
        </p:txBody>
      </p:sp>
    </p:spTree>
  </p:cSld>
  <p:clrMapOvr>
    <a:masterClrMapping/>
  </p:clrMapOvr>
</p:sldLayout>
</file>

<file path=ppt/slideLayouts/slideLayout2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C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CgAALABAABwNQAAsCUAAAAAAAAmAAAACAAAAIOAAAAAAAAAMAAAABQAAAAAAAAAAAD//wAAAQAAAP//AAABAA==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onHC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LABAADYJw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457200" y="274320"/>
            <a:ext cx="6019800" cy="585216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51DD24C-02A8-4824-E6A5-F4719CEB10A1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DDLHC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80491DC-9285-5167-CBBC-6432DFF23D31}" type="slidenum">
              <a:t/>
            </a:fld>
          </a:p>
        </p:txBody>
      </p:sp>
    </p:spTree>
  </p:cSld>
  <p:clrMapOvr>
    <a:masterClrMapping/>
  </p:clrMapOvr>
</p:sldLayout>
</file>

<file path=ppt/slideLayouts/slideLayout2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alp1YBMAAAAlAAAAEg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OAQAABoNAAAINAAAJhYAABAAAAAmAAAACAAAAP3x////////MAAAABQAAAAAAAAAAAD//wAAAQAAAP//AAABAA=="/>
              </a:ext>
            </a:extLst>
          </p:cNvSpPr>
          <p:nvPr>
            <p:ph type="ctrTitle"/>
          </p:nvPr>
        </p:nvSpPr>
        <p:spPr>
          <a:xfrm>
            <a:off x="685800" y="2129790"/>
            <a:ext cx="7772400" cy="14706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xmlns="smNativeData" val="SMDATA_16_alp1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AgAAOgXAADQLwAAsCIAABAAAAAmAAAACAAAAH1w////////MAAAABQAAAAAAAAAAAD//wAAAQAAAP//AAABAA==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Master-Untertitelstil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Hxw////////MAAAABQAAAAAAAAAAAD//wAAAQAAAP//AAABAA=="/>
              </a:ext>
            </a:extLst>
          </p:cNvSpPr>
          <p:nvPr>
            <p:ph type="dt" sz="quarter" idx="10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fld id="{595AC0A5-EBB4-0F36-FAE2-1D638EAC0C48}" type="datetime1">
              <a:t>{Datum/Zeit}</a:t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Hxw////////MAAAABQAAAAAAAAAAAD//wAAAQAAAP//AAABAA=="/>
              </a:ext>
            </a:extLst>
          </p:cNvSpPr>
          <p:nvPr>
            <p:ph type="ftr" sz="quarter" idx="11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Hxw////////MAAAABQAAAAAAAAAAAD//wAAAQAAAP//AAABAA=="/>
              </a:ext>
            </a:extLst>
          </p:cNvSpPr>
          <p:nvPr>
            <p:ph type="sldNum" sz="quarter" idx="12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fld id="{12ADC21F-51FF-F834-B115-A7618C5B47F2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2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obix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EAABsGAAB7NwAA7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gAAE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321D072-3CAE-7426-E099-CA739ED7169F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PD+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69F72E0-AEBB-CA84-F527-58D13C69030D}" type="slidenum">
              <a:t/>
            </a:fld>
          </a:p>
        </p:txBody>
      </p:sp>
    </p:spTree>
  </p:cSld>
  <p:clrMapOvr>
    <a:masterClrMapping/>
  </p:clrMapOvr>
</p:sldLayout>
</file>

<file path=ppt/slideLayouts/slideLayout2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gQAABwbAABCNAAAfSMAAAAAAAAmAAAACAAAAAGAAAAAAAAAMAAAABQAAAAAAAAAAAD//wAAAQAAAP//AAABAA=="/>
              </a:ext>
            </a:extLst>
          </p:cNvSpPr>
          <p:nvPr>
            <p:ph type="title"/>
          </p:nvPr>
        </p:nvSpPr>
        <p:spPr>
          <a:xfrm>
            <a:off x="722630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  <a:lvl2pPr marL="0" indent="0" algn="l">
              <a:buNone/>
              <a:defRPr>
                <a:solidFill>
                  <a:srgbClr val="000000"/>
                </a:solidFill>
              </a:defRPr>
            </a:lvl2pPr>
            <a:lvl3pPr marL="0" indent="0" algn="l">
              <a:buNone/>
              <a:defRPr>
                <a:solidFill>
                  <a:srgbClr val="000000"/>
                </a:solidFill>
              </a:defRPr>
            </a:lvl3pPr>
            <a:lvl4pPr marL="0" indent="0" algn="l">
              <a:buNone/>
              <a:defRPr>
                <a:solidFill>
                  <a:srgbClr val="000000"/>
                </a:solidFill>
              </a:defRPr>
            </a:lvl4pPr>
            <a:lvl5pPr marL="0" indent="0" algn="l">
              <a:buNone/>
              <a:defRPr>
                <a:solidFill>
                  <a:srgbClr val="000000"/>
                </a:solidFill>
              </a:defRPr>
            </a:lvl5pPr>
          </a:lstStyle>
          <a:p>
            <a:pPr>
              <a:defRPr cap="all"/>
            </a:pPr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r/qx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gQAAOERAABCNAAAHBs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96389DC-92E4-367F-AADB-642AC7955C31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Igohx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DY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FC8DBB7-F9A2-9D2D-EC70-0F78953E1A5A}" type="slidenum">
              <a:t/>
            </a:fld>
          </a:p>
        </p:txBody>
      </p:sp>
    </p:spTree>
  </p:cSld>
  <p:clrMapOvr>
    <a:masterClrMapping/>
  </p:clrMapOvr>
</p:sldLayout>
</file>

<file path=ppt/slideLayouts/slideLayout2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prB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NgJAACoGwAAsCUAABAAAAAmAAAACAAAAAEAAAAAAAAAMAAAABQAAAAAAAAAAAD//wAAAQAAAP//AAABAA=="/>
              </a:ext>
            </a:extLst>
          </p:cNvSpPr>
          <p:nvPr>
            <p:ph sz="half" idx="1"/>
          </p:nvPr>
        </p:nvSpPr>
        <p:spPr>
          <a:xfrm>
            <a:off x="457200" y="1600200"/>
            <a:ext cx="4038600" cy="452628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alp1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mBwAANgJAABwNQ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648200" y="1600200"/>
            <a:ext cx="4038600" cy="452628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02B1E3E-70AD-7EE8-E393-86BD50DD15D3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167E264-2A8C-3214-C2DF-DC41AC913489}" type="slidenum">
              <a:t/>
            </a:fld>
          </a:p>
        </p:txBody>
      </p:sp>
    </p:spTree>
  </p:cSld>
  <p:clrMapOvr>
    <a:masterClrMapping/>
  </p:clrMapOvr>
</p:sldLayout>
</file>

<file path=ppt/slideLayouts/slideLayout2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pJqB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HEJAACqGwAAYQ0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alp1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GENAACqGw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57200" y="2174875"/>
            <a:ext cx="4039870" cy="395160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xmlns="smNativeData" val="SMDATA_16_alp1YBMAAAAlAAAAZAAAAA8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lhwAAHEJAABwNQAAYQ0AAAAAAAAmAAAACAAAAIEAAAAAAAAAMAAAABQAAAAAAAAAAAD//wAAAQAAAP//AAABAA=="/>
              </a:ext>
            </a:extLst>
          </p:cNvSpPr>
          <p:nvPr>
            <p:ph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xmlns="smNativeData" val="SMDATA_16_alp1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3AB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lhwAAGENAABwNQAAsCUAAAAAAAAmAAAACAAAAAEAAAAAAAAAMAAAABQAAAAAAAAAAAD//wAAAQAAAP//AAABAA=="/>
              </a:ext>
            </a:extLst>
          </p:cNvSpPr>
          <p:nvPr>
            <p:ph sz="half" idx="4"/>
          </p:nvPr>
        </p:nvSpPr>
        <p:spPr>
          <a:xfrm>
            <a:off x="4646930" y="2174875"/>
            <a:ext cx="4039870" cy="395160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MAT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1020393-DDAC-57F5-E2BA-2BA04DF4147E}" type="datetime1">
              <a:t/>
            </a:fld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JKAA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JoAm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4489DA1-EF99-1D6B-D7F0-193ED3BE214C}" type="slidenum">
              <a:t/>
            </a:fld>
          </a:p>
        </p:txBody>
      </p:sp>
    </p:spTree>
  </p:cSld>
  <p:clrMapOvr>
    <a:masterClrMapping/>
  </p:clrMapOvr>
</p:sldLayout>
</file>

<file path=ppt/slideLayouts/slideLayout2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rdpx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D339D4B-05F0-666B-BE8B-F33ED3C548A6}" type="datetime1">
              <a:t/>
            </a:fld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76E2230-7EEA-3BD4-A4D6-88816C9852DD}" type="slidenum">
              <a:t/>
            </a:fld>
          </a:p>
        </p:txBody>
      </p:sp>
    </p:spTree>
  </p:cSld>
  <p:clrMapOvr>
    <a:masterClrMapping/>
  </p:clrMapOvr>
</p:sldLayout>
</file>

<file path=ppt/slideLayouts/slideLayout2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620BD15-5B9B-754B-D598-AD1EF3D623F8}" type="datetime1">
              <a:t/>
            </a:fld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Bpx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4B5B409-47C9-E042-870D-B117FA4371E4}" type="slidenum">
              <a:t/>
            </a:fld>
          </a:p>
        </p:txBody>
      </p:sp>
    </p:spTree>
  </p:cSld>
  <p:clrMapOvr>
    <a:masterClrMapping/>
  </p:clrMapOvr>
</p:sldLayout>
</file>

<file path=ppt/slideLayouts/slideLayout3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K4BAABSFQAA1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/>
            </a:lvl1pPr>
            <a:lvl2pPr algn="l"/>
            <a:lvl3pPr algn="l"/>
            <a:lvl4pPr algn="l"/>
            <a:lvl5pPr algn="l"/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Vpx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/hUAAK4BAABwNQAAsC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alp1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NQIAABSFQ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57200" y="1435100"/>
            <a:ext cx="3008630" cy="469138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2E19163-2D8F-B467-C159-DB32DF17378E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B937953-1DF6-C68F-B82B-EBDA37654EBE}" type="slidenum">
              <a:t/>
            </a:fld>
          </a:p>
        </p:txBody>
      </p:sp>
    </p:spTree>
  </p:cSld>
  <p:clrMapOvr>
    <a:masterClrMapping/>
  </p:clrMapOvr>
</p:sldLayout>
</file>

<file path=ppt/slideLayouts/slideLayout3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IgdAADGLAAABCE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/>
            </a:lvl1pPr>
            <a:lvl2pPr algn="l"/>
            <a:lvl3pPr algn="l"/>
            <a:lvl4pPr algn="l"/>
            <a:lvl5pPr algn="l"/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Vqx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gsAAMYDAADGLAAAFh0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alp1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gsAAAQhAADGLAAA+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1791970" y="5367020"/>
            <a:ext cx="5486400" cy="80518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EDC01FA-B4F3-89F7-BD64-42A24F2A4B17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BB9BD49-07F6-EC4B-B801-F11EF34F4EA4}" type="slidenum">
              <a:t/>
            </a:fld>
          </a:p>
        </p:txBody>
      </p:sp>
    </p:spTree>
  </p:cSld>
  <p:clrMapOvr>
    <a:masterClrMapping/>
  </p:clrMapOvr>
</p:sldLayout>
</file>

<file path=ppt/slideLayouts/slideLayout3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Lmh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EAABsGAAB7NwAA7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kCAQ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71949E9-A7EA-4CBF-A4A1-51EA07EF5204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7423A70-3EDA-17CC-94FA-C89974B4629D}" type="slidenum">
              <a:t/>
            </a:fld>
          </a:p>
        </p:txBody>
      </p:sp>
    </p:spTree>
  </p:cSld>
  <p:clrMapOvr>
    <a:masterClrMapping/>
  </p:clrMapOvr>
</p:sldLayout>
</file>

<file path=ppt/slideLayouts/slideLayout3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C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CgAALABAABwNQAAsCUAAAAAAAAmAAAACAAAAIOAAAAAAAAAMAAAABQAAAAAAAAAAAD//wAAAQAAAP//AAABAA==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rmh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LABAADYJw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457200" y="274320"/>
            <a:ext cx="6019800" cy="585216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JPjVg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3125A10-5EDE-47AC-90AA-A8F914E466FD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DXXbL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G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249F3E7-A9AF-1C05-E1F1-5F50BDBF170A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2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2.xml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theme" Target="../theme/theme2.xml"/></Relationships>
</file>

<file path=ppt/slideMasters/_rels/slideMaster3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23.xml"/><Relationship Id="rId3" Type="http://schemas.openxmlformats.org/officeDocument/2006/relationships/slideLayout" Target="../slideLayouts/slideLayout24.xml"/><Relationship Id="rId4" Type="http://schemas.openxmlformats.org/officeDocument/2006/relationships/slideLayout" Target="../slideLayouts/slideLayout25.xml"/><Relationship Id="rId5" Type="http://schemas.openxmlformats.org/officeDocument/2006/relationships/slideLayout" Target="../slideLayouts/slideLayout26.xml"/><Relationship Id="rId6" Type="http://schemas.openxmlformats.org/officeDocument/2006/relationships/slideLayout" Target="../slideLayouts/slideLayout27.xml"/><Relationship Id="rId7" Type="http://schemas.openxmlformats.org/officeDocument/2006/relationships/slideLayout" Target="../slideLayouts/slideLayout28.xml"/><Relationship Id="rId8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3.xml"/><Relationship Id="rId13" Type="http://schemas.openxmlformats.org/officeDocument/2006/relationships/theme" Target="../theme/theme3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gJAABwNQ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vDwAAWS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457200" y="6356985"/>
            <a:ext cx="21329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/>
            <a:fld id="{76FED01A-549B-AB26-D546-A2739E0823F7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HJQAAWS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3124200" y="6356985"/>
            <a:ext cx="28949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alp1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6553200" y="6356985"/>
            <a:ext cx="21336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/>
            <a:fld id="{2FE8CB58-16C2-BD3D-8C50-E068851E7AB5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spc="0" baseline="0">
          <a:solidFill>
            <a:schemeClr val="tx2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5pPr>
      <a:lvl6pPr marL="25146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6pPr>
      <a:lvl7pPr marL="29718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7pPr>
      <a:lvl8pPr marL="3429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8pPr>
      <a:lvl9pPr marL="3886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9pPr>
    </p:otherStyle>
  </p:txStyles>
</p:sldMaster>
</file>

<file path=ppt/slideMasters/slideMaster2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2_PPT-Vorlage_der_FOM_20140109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4"/>
          <p:cNvSpPr>
            <a:extLst>
              <a:ext uri="smNativeData">
                <pr:smNativeData xmlns:pr="smNativeData" xmlns="smNativeData" val="SMDATA_16_alp1YB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Cki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wQAAAA8FAADCMQAALQUAABAAAAAmAAAACAAAAP//////////MAAAABQAAAAAAAAAAAD//wAAAQAAAP//AAABAA=="/>
              </a:ext>
            </a:extLst>
          </p:cNvSpPr>
          <p:nvPr/>
        </p:nvSpPr>
        <p:spPr>
          <a:xfrm>
            <a:off x="122555" y="822325"/>
            <a:ext cx="7966075" cy="1905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" name="Rechteck 6"/>
          <p:cNvSpPr>
            <a:extLst>
              <a:ext uri="smNativeData">
                <pr:smNativeData xmlns:pr="smNativeData" xmlns="smNativeData" val="SMDATA_16_alp1YB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wQAAAFgoAADCMQAAbigAABAAAAAmAAAACAAAAP//////////MAAAABQAAAAAAAAAAAD//wAAAQAAAP//AAABAA=="/>
              </a:ext>
            </a:extLst>
          </p:cNvSpPr>
          <p:nvPr/>
        </p:nvSpPr>
        <p:spPr>
          <a:xfrm>
            <a:off x="122555" y="6558280"/>
            <a:ext cx="7966075" cy="1397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4" name="Picture 2"/>
          <p:cNvPicPr>
            <a:picLocks noChangeAspect="1"/>
            <a:extLst>
              <a:ext uri="smNativeData">
                <pr:smNativeData xmlns:pr="smNativeData" xmlns="smNativeData" val="SMDATA_18_alp1YBMAAAAlAAAAEQAAAC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Cu94X9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ZigX///8BAAAAAAAAAAAAAAAAAAAAAAAAAAAAAAAAAAAAAAAAAAAmJiYCf39/ANve4QPMzMwAwMD/AH9/fwAAAAAAAAAAAAAAAAD///8AAAAAACEAAAAYAAAAFAAAACAzAADNAAAAeDcAACYFAAAQAAAAJgAAAAgAAAD//////////zAAAAAUAAAAAAAAAAAA//8AAAEAAAD//wAAAQA="/>
              </a:ext>
            </a:extLst>
          </p:cNvPicPr>
          <p:nvPr/>
        </p:nvPicPr>
        <p:blipFill>
          <a:blip r:embed="rId1"/>
          <a:stretch>
            <a:fillRect/>
          </a:stretch>
        </p:blipFill>
        <p:spPr>
          <a:xfrm>
            <a:off x="8310880" y="130175"/>
            <a:ext cx="706120" cy="7067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Rectangle 3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EAABsGAAB7NwAA7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215900" y="992505"/>
            <a:ext cx="8803005" cy="5172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Rectangle 4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AAAA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7590155" y="6572250"/>
            <a:ext cx="1524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 defTabSz="449580">
              <a:tabLst/>
              <a:defRPr sz="1100">
                <a:solidFill>
                  <a:schemeClr val="tx2"/>
                </a:solidFill>
                <a:latin typeface="Basic Sans" pitchFamily="1" charset="0"/>
                <a:ea typeface="Basic Sans" pitchFamily="1" charset="0"/>
                <a:cs typeface="Basic Sans" pitchFamily="1" charset="0"/>
              </a:defRPr>
            </a:lvl1pPr>
          </a:lstStyle>
          <a:p>
            <a:pPr/>
            <a:fld id="{03C4187A-34EE-91EE-A07C-C2BB56325697}" type="slidenum">
              <a:t/>
            </a:fld>
          </a:p>
        </p:txBody>
      </p:sp>
      <p:sp>
        <p:nvSpPr>
          <p:cNvPr id="7" name="Rectangle 42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IC7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1790700" y="6572250"/>
            <a:ext cx="55626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ctr" defTabSz="449580">
              <a:tabLst/>
              <a:defRPr sz="1100">
                <a:solidFill>
                  <a:schemeClr val="tx2"/>
                </a:solidFill>
                <a:latin typeface="Basic Sans" pitchFamily="1" charset="0"/>
                <a:ea typeface="Basic Sans" pitchFamily="1" charset="0"/>
                <a:cs typeface="Basic Sans" pitchFamily="1" charset="0"/>
              </a:defRPr>
            </a:lvl1pPr>
          </a:lstStyle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8" name="Rectangle 43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P//////////MAAAABQAAAAAAAAAAAD//wAAAQAAAP//AAABAA=="/>
              </a:ext>
            </a:extLst>
          </p:cNvSpPr>
          <p:nvPr>
            <p:ph type="dt" sz="half" idx="2"/>
          </p:nvPr>
        </p:nvSpPr>
        <p:spPr>
          <a:xfrm>
            <a:off x="17780" y="6572250"/>
            <a:ext cx="1524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defTabSz="449580">
              <a:tabLst/>
              <a:defRPr sz="1100">
                <a:solidFill>
                  <a:schemeClr val="tx2"/>
                </a:solidFill>
                <a:latin typeface="Basic Sans" pitchFamily="1" charset="0"/>
                <a:ea typeface="Basic Sans" pitchFamily="1" charset="0"/>
                <a:cs typeface="Basic Sans" pitchFamily="1" charset="0"/>
              </a:defRPr>
            </a:lvl1pPr>
          </a:lstStyle>
          <a:p>
            <a:pPr/>
            <a:fld id="{077A04F7-B9EA-2FF2-A4C2-4FA74A8C521A}" type="datetime1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hf sldNum="0" hdr="0" ftr="0" dt="0"/>
  <p:txStyles>
    <p:title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1" i="0" u="none" strike="noStrike" kern="1" spc="0" baseline="0">
          <a:solidFill>
            <a:srgbClr val="23A092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</p:titleStyle>
    <p:bodyStyle>
      <a:lvl1pPr marL="342900" marR="0" indent="-3429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-"/>
        <a:tabLst/>
        <a:defRPr sz="22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742950" marR="0" indent="-285750" algn="l" defTabSz="914400">
        <a:lnSpc>
          <a:spcPct val="100000"/>
        </a:lnSpc>
        <a:spcBef>
          <a:spcPts val="480"/>
        </a:spcBef>
        <a:spcAft>
          <a:spcPts val="0"/>
        </a:spcAft>
        <a:buClrTx/>
        <a:buSzTx/>
        <a:buFontTx/>
        <a:buChar char="+"/>
        <a:tabLst/>
        <a:defRPr sz="20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1143000" marR="0" indent="-228600" algn="l" defTabSz="914400">
        <a:lnSpc>
          <a:spcPct val="100000"/>
        </a:lnSpc>
        <a:spcBef>
          <a:spcPts val="430"/>
        </a:spcBef>
        <a:spcAft>
          <a:spcPts val="0"/>
        </a:spcAft>
        <a:buClrTx/>
        <a:buSzTx/>
        <a:buFontTx/>
        <a:buChar char="•"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600200" marR="0" indent="-228600" algn="l" defTabSz="914400">
        <a:lnSpc>
          <a:spcPct val="100000"/>
        </a:lnSpc>
        <a:spcBef>
          <a:spcPts val="380"/>
        </a:spcBef>
        <a:spcAft>
          <a:spcPts val="0"/>
        </a:spcAft>
        <a:buClrTx/>
        <a:buSzTx/>
        <a:buFont typeface="Wingdings" pitchFamily="0" charset="2"/>
        <a:buChar char="Ø"/>
        <a:tabLst/>
        <a:defRPr sz="16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2057400" marR="0" indent="-228600" algn="l" defTabSz="914400">
        <a:lnSpc>
          <a:spcPct val="100000"/>
        </a:lnSpc>
        <a:spcBef>
          <a:spcPts val="335"/>
        </a:spcBef>
        <a:spcAft>
          <a:spcPts val="0"/>
        </a:spcAft>
        <a:buClrTx/>
        <a:buSzTx/>
        <a:buFontTx/>
        <a:buChar char="o"/>
        <a:tabLst/>
        <a:defRPr sz="14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</p:otherStyle>
  </p:txStyles>
</p:sldMaster>
</file>

<file path=ppt/slideMasters/slideMaster3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2_PPT-Vorlage_der_FOM_20140109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4"/>
          <p:cNvSpPr>
            <a:extLst>
              <a:ext uri="smNativeData">
                <pr:smNativeData xmlns:pr="smNativeData" xmlns="smNativeData" val="SMDATA_16_alp1YB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Cki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wQAAAA8FAADCMQAALQUAABAAAAAmAAAACAAAAP//////////MAAAABQAAAAAAAAAAAD//wAAAQAAAP//AAABAA=="/>
              </a:ext>
            </a:extLst>
          </p:cNvSpPr>
          <p:nvPr/>
        </p:nvSpPr>
        <p:spPr>
          <a:xfrm>
            <a:off x="122555" y="822325"/>
            <a:ext cx="7966075" cy="1905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" name="Rechteck 6"/>
          <p:cNvSpPr>
            <a:extLst>
              <a:ext uri="smNativeData">
                <pr:smNativeData xmlns:pr="smNativeData" xmlns="smNativeData" val="SMDATA_16_alp1YB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wQAAAFgoAADCMQAAbigAABAAAAAmAAAACAAAAP//////////MAAAABQAAAAAAAAAAAD//wAAAQAAAP//AAABAA=="/>
              </a:ext>
            </a:extLst>
          </p:cNvSpPr>
          <p:nvPr/>
        </p:nvSpPr>
        <p:spPr>
          <a:xfrm>
            <a:off x="122555" y="6558280"/>
            <a:ext cx="7966075" cy="1397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4" name="Picture 2"/>
          <p:cNvPicPr>
            <a:picLocks noChangeAspect="1"/>
            <a:extLst>
              <a:ext uri="smNativeData">
                <pr:smNativeData xmlns:pr="smNativeData" xmlns="smNativeData" val="SMDATA_18_alp1YBMAAAAlAAAAEQAAAC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Cu94X9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ZigX///8BAAAAAAAAAAAAAAAAAAAAAAAAAAAAAAAAAAAAAAAAAAAmJiYCf39/ANve4QPMzMwAwMD/AH9/fwAAAAAAAAAAAAAAAAD///8AAAAAACEAAAAYAAAAFAAAACAzAADNAAAAeDcAACYFAAAQAAAAJgAAAAgAAAD//////////zAAAAAUAAAAAAAAAAAA//8AAAEAAAD//wAAAQA="/>
              </a:ext>
            </a:extLst>
          </p:cNvPicPr>
          <p:nvPr/>
        </p:nvPicPr>
        <p:blipFill>
          <a:blip r:embed="rId1"/>
          <a:stretch>
            <a:fillRect/>
          </a:stretch>
        </p:blipFill>
        <p:spPr>
          <a:xfrm>
            <a:off x="8310880" y="130175"/>
            <a:ext cx="706120" cy="7067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Rectangle 3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EAABsGAAB7NwAA7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215900" y="992505"/>
            <a:ext cx="8803005" cy="5172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Rectangle 41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AAAA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7590155" y="6572250"/>
            <a:ext cx="1524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 defTabSz="449580">
              <a:tabLst/>
              <a:defRPr sz="1100">
                <a:solidFill>
                  <a:schemeClr val="tx2"/>
                </a:solidFill>
                <a:latin typeface="Basic Sans" pitchFamily="1" charset="0"/>
                <a:ea typeface="Basic Sans" pitchFamily="1" charset="0"/>
                <a:cs typeface="Basic Sans" pitchFamily="1" charset="0"/>
              </a:defRPr>
            </a:lvl1pPr>
          </a:lstStyle>
          <a:p>
            <a:pPr/>
            <a:fld id="{51456B62-2CBC-109D-F2FD-DAC825B3048F}" type="slidenum">
              <a:t/>
            </a:fld>
          </a:p>
        </p:txBody>
      </p:sp>
      <p:sp>
        <p:nvSpPr>
          <p:cNvPr id="7" name="Rectangle 42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IC7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1790700" y="6572250"/>
            <a:ext cx="55626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ctr" defTabSz="449580">
              <a:tabLst/>
              <a:defRPr sz="1100">
                <a:solidFill>
                  <a:schemeClr val="tx2"/>
                </a:solidFill>
                <a:latin typeface="Basic Sans" pitchFamily="1" charset="0"/>
                <a:ea typeface="Basic Sans" pitchFamily="1" charset="0"/>
                <a:cs typeface="Basic Sans" pitchFamily="1" charset="0"/>
              </a:defRPr>
            </a:lvl1pPr>
          </a:lstStyle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8" name="Rectangle 43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P//////////MAAAABQAAAAAAAAAAAD//wAAAQAAAP//AAABAA=="/>
              </a:ext>
            </a:extLst>
          </p:cNvSpPr>
          <p:nvPr>
            <p:ph type="dt" sz="half" idx="2"/>
          </p:nvPr>
        </p:nvSpPr>
        <p:spPr>
          <a:xfrm>
            <a:off x="17780" y="6572250"/>
            <a:ext cx="1524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defTabSz="449580">
              <a:tabLst/>
              <a:defRPr sz="1100">
                <a:solidFill>
                  <a:schemeClr val="tx2"/>
                </a:solidFill>
                <a:latin typeface="Basic Sans" pitchFamily="1" charset="0"/>
                <a:ea typeface="Basic Sans" pitchFamily="1" charset="0"/>
                <a:cs typeface="Basic Sans" pitchFamily="1" charset="0"/>
              </a:defRPr>
            </a:lvl1pPr>
          </a:lstStyle>
          <a:p>
            <a:pPr/>
            <a:fld id="{60340EC9-878D-61F8-C38C-71AD40C23524}" type="datetime1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</p:sldLayoutIdLst>
  <p:hf sldNum="0" hdr="0" ftr="0" dt="0"/>
  <p:txStyles>
    <p:title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1" i="0" u="none" strike="noStrike" kern="1" spc="0" baseline="0">
          <a:solidFill>
            <a:srgbClr val="23A092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</p:titleStyle>
    <p:bodyStyle>
      <a:lvl1pPr marL="342900" marR="0" indent="-3429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-"/>
        <a:tabLst/>
        <a:defRPr sz="22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742950" marR="0" indent="-285750" algn="l" defTabSz="914400">
        <a:lnSpc>
          <a:spcPct val="100000"/>
        </a:lnSpc>
        <a:spcBef>
          <a:spcPts val="480"/>
        </a:spcBef>
        <a:spcAft>
          <a:spcPts val="0"/>
        </a:spcAft>
        <a:buClrTx/>
        <a:buSzTx/>
        <a:buFontTx/>
        <a:buChar char="+"/>
        <a:tabLst/>
        <a:defRPr sz="20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1143000" marR="0" indent="-228600" algn="l" defTabSz="914400">
        <a:lnSpc>
          <a:spcPct val="100000"/>
        </a:lnSpc>
        <a:spcBef>
          <a:spcPts val="430"/>
        </a:spcBef>
        <a:spcAft>
          <a:spcPts val="0"/>
        </a:spcAft>
        <a:buClrTx/>
        <a:buSzTx/>
        <a:buFontTx/>
        <a:buChar char="•"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600200" marR="0" indent="-228600" algn="l" defTabSz="914400">
        <a:lnSpc>
          <a:spcPct val="100000"/>
        </a:lnSpc>
        <a:spcBef>
          <a:spcPts val="380"/>
        </a:spcBef>
        <a:spcAft>
          <a:spcPts val="0"/>
        </a:spcAft>
        <a:buClrTx/>
        <a:buSzTx/>
        <a:buFont typeface="Wingdings" pitchFamily="0" charset="2"/>
        <a:buChar char="Ø"/>
        <a:tabLst/>
        <a:defRPr sz="16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2057400" marR="0" indent="-228600" algn="l" defTabSz="914400">
        <a:lnSpc>
          <a:spcPct val="100000"/>
        </a:lnSpc>
        <a:spcBef>
          <a:spcPts val="335"/>
        </a:spcBef>
        <a:spcAft>
          <a:spcPts val="0"/>
        </a:spcAft>
        <a:buClrTx/>
        <a:buSzTx/>
        <a:buFontTx/>
        <a:buChar char="o"/>
        <a:tabLst/>
        <a:defRPr sz="14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2"/>
          <p:cNvPicPr>
            <a:picLocks noChangeAspect="1"/>
            <a:extLst>
              <a:ext uri="smNativeData">
                <pr:smNativeData xmlns:pr="smNativeData" xmlns="smNativeData" val="SMDATA_18_alp1YBMAAAAlAAAAEQAAAC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ZigX///8BAAAAAAAAAAAAAAAAAAAAAAAAAAAAAAAAAAAAAAAAAAAmJiYCf39/ANve4QPMzMwAwMD/AH9/fwAAAAAAAAAAAAAAAAD///8AAAAAACEAAAAYAAAAFAAAAF0bAAB/FQAALR4AAE8Y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4448175" y="3494405"/>
            <a:ext cx="457200" cy="4572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Form9"/>
          <p:cNvSpPr>
            <a:extLst>
              <a:ext uri="smNativeData">
                <pr:smNativeData xmlns:pr="smNativeData" xmlns="smNativeData" val="SMDATA_16_alp1YBMAAAAlAAAAQAEAAA0AAAAAkAAAAEgAAACQAAAASAAAAAAAAAAA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CYmJgkUAAAAAQAAACMAAAAjAAAAIwAAAB4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CYmJgJ/f38A297hA8zMzADAwP8Af39/AAAAAAAAAAAAAAAAAAAAAAAAAAAAIQAAABgAAAAUAAAAqBgAAPUPAACFJwAAGyQAABAAAAAmAAAACAAAAP//////////MAAAABQAAAAAAAAAAAD//wAAAQAAAP//AAABAA=="/>
              </a:ext>
            </a:extLst>
          </p:cNvSpPr>
          <p:nvPr/>
        </p:nvSpPr>
        <p:spPr>
          <a:xfrm>
            <a:off x="4008120" y="2593975"/>
            <a:ext cx="2416175" cy="3275330"/>
          </a:xfrm>
          <a:prstGeom prst="flowChartExtract">
            <a:avLst/>
          </a:prstGeom>
          <a:solidFill>
            <a:schemeClr val="bg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pic>
        <p:nvPicPr>
          <p:cNvPr id="4" name="Grafik3"/>
          <p:cNvPicPr>
            <a:picLocks noChangeAspect="1"/>
            <a:extLst>
              <a:ext uri="smNativeData">
                <pr:smNativeData xmlns:pr="smNativeData" xmlns="smNativeData" val="SMDATA_18_alp1YBMAAAAlAAAAEQAAAC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CgfZBt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ZigX///8BAAAAAAAAAAAAAAAAAAAAAAAAAAAAAAAAAAAAAAAAAAAmJiYCf39/ANve4QPMzMwAwMD/AH9/fwAAAAAAAAAAAAAAAAD///8AAAAAACEAAAAYAAAAFAAAABMTAABpFQAA4xUAADkY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3100705" y="3480435"/>
            <a:ext cx="457200" cy="4572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AutoForm8"/>
          <p:cNvSpPr>
            <a:extLst>
              <a:ext uri="smNativeData">
                <pr:smNativeData xmlns:pr="smNativeData" xmlns="smNativeData" val="SMDATA_16_alp1YBMAAAAlAAAAQAEAAA0AAAAAkAAAAEgAAACQAAAASAAAAAAAAAAA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mk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CYmJgJ/f38A297hA8zMzADAwP8Af39/AAAAAAAAAAAAAAAAAAAAAAAAAAAAIQAAABgAAAAUAAAAhwkAAPIPAABkGAAAGCQAABAAAAAmAAAACAAAAP//////////MAAAABQAAAAAAAAAAAD//wAAAQAAAP//AAABAA=="/>
              </a:ext>
            </a:extLst>
          </p:cNvSpPr>
          <p:nvPr/>
        </p:nvSpPr>
        <p:spPr>
          <a:xfrm>
            <a:off x="1548765" y="2592070"/>
            <a:ext cx="2416175" cy="3275330"/>
          </a:xfrm>
          <a:prstGeom prst="flowChartExtract">
            <a:avLst/>
          </a:prstGeom>
          <a:solidFill>
            <a:schemeClr val="bg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6" name="Folientext1"/>
          <p:cNvSpPr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IwAAALUCAAALMQAA7AQAABAAAAAmAAAACAAAAP//////////MAAAABQAAAAAAAAAAAD//wAAAQAAAP//AAABAA=="/>
              </a:ext>
            </a:extLst>
          </p:cNvSpPr>
          <p:nvPr/>
        </p:nvSpPr>
        <p:spPr>
          <a:xfrm>
            <a:off x="22225" y="440055"/>
            <a:ext cx="795020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sz="1800" b="1">
                <a:solidFill>
                  <a:schemeClr val="accent1"/>
                </a:solidFill>
              </a:defRPr>
            </a:pPr>
            <a:r>
              <a:t>Konflikte</a:t>
            </a:r>
          </a:p>
        </p:txBody>
      </p:sp>
      <p:sp>
        <p:nvSpPr>
          <p:cNvPr id="7" name="Objekt1"/>
          <p:cNvSpPr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wIAAIkGAAA8LQAAgwkAABAAAAAmAAAACAAAAP//////////MAAAABQAAAAAAAAAAAD//wAAAQAAAP//AAABAA=="/>
              </a:ext>
            </a:extLst>
          </p:cNvSpPr>
          <p:nvPr/>
        </p:nvSpPr>
        <p:spPr>
          <a:xfrm>
            <a:off x="332105" y="1062355"/>
            <a:ext cx="7021195" cy="48387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spcAft>
                <a:spcPts val="1800"/>
              </a:spcAft>
              <a:buNone/>
              <a:defRPr sz="1800"/>
            </a:pPr>
            <a:r>
              <a:t>Das Eisberg-Modell</a:t>
            </a:r>
          </a:p>
        </p:txBody>
      </p:sp>
      <p:sp>
        <p:nvSpPr>
          <p:cNvPr id="8" name="AutoForm1"/>
          <p:cNvSpPr>
            <a:extLst>
              <a:ext uri="smNativeData">
                <pr:smNativeData xmlns:pr="smNativeData" xmlns="smNativeData" val="SMDATA_16_alp1YB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YwAAAP0QAAA/CQAA2RkAABAAAAAmAAAACAAAAP//////////MAAAABQAAAAAAAAAAAD//wAAAQAAAP//AAABAA=="/>
              </a:ext>
            </a:extLst>
          </p:cNvSpPr>
          <p:nvPr/>
        </p:nvSpPr>
        <p:spPr>
          <a:xfrm rot="8100318">
            <a:off x="62865" y="2761615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9" name="AutoForm2"/>
          <p:cNvSpPr>
            <a:extLst>
              <a:ext uri="smNativeData">
                <pr:smNativeData xmlns:pr="smNativeData" xmlns="smNativeData" val="SMDATA_16_alp1YB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D0iMS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5QwAAP8QAADBFQAA2xkAABAAAAAmAAAACAAAAP//////////MAAAABQAAAAAAAAAAAD//wAAAQAAAP//AAABAA=="/>
              </a:ext>
            </a:extLst>
          </p:cNvSpPr>
          <p:nvPr/>
        </p:nvSpPr>
        <p:spPr>
          <a:xfrm rot="8100318">
            <a:off x="2096135" y="2762885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0" name="AutoForm3"/>
          <p:cNvSpPr>
            <a:extLst>
              <a:ext uri="smNativeData">
                <pr:smNativeData xmlns:pr="smNativeData" xmlns="smNativeData" val="SMDATA_16_alp1YB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k9Ij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aBkAABARAABEIgAA7BkAABAAAAAmAAAACAAAAP//////////MAAAABQAAAAAAAAAAAD//wAAAQAAAP//AAABAA=="/>
              </a:ext>
            </a:extLst>
          </p:cNvSpPr>
          <p:nvPr/>
        </p:nvSpPr>
        <p:spPr>
          <a:xfrm rot="8100318">
            <a:off x="4130040" y="2773680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1" name="AutoForm4"/>
          <p:cNvSpPr>
            <a:extLst>
              <a:ext uri="smNativeData">
                <pr:smNativeData xmlns:pr="smNativeData" xmlns="smNativeData" val="SMDATA_16_alp1YB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ph8AAA4RAACCKAAA6hkAABAAAAAmAAAACAAAAP//////////MAAAABQAAAAAAAAAAAD//wAAAQAAAP//AAABAA=="/>
              </a:ext>
            </a:extLst>
          </p:cNvSpPr>
          <p:nvPr/>
        </p:nvSpPr>
        <p:spPr>
          <a:xfrm rot="8100318">
            <a:off x="5144770" y="2772410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2" name="Rechteck1"/>
          <p:cNvSpPr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wQ0AAIIUAACCFAAAchgAABAAAAAmAAAACAAAAP//////////MAAAABQAAAAAAAAAAAD//wAAAQAAAP//AAABAA=="/>
              </a:ext>
            </a:extLst>
          </p:cNvSpPr>
          <p:nvPr/>
        </p:nvSpPr>
        <p:spPr>
          <a:xfrm>
            <a:off x="2235835" y="3333750"/>
            <a:ext cx="1097915" cy="6400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sz="1200"/>
            </a:pPr>
            <a:r>
              <a:t>Ziele</a:t>
            </a:r>
          </a:p>
          <a:p>
            <a:pPr algn="ctr">
              <a:defRPr sz="1200"/>
            </a:pPr>
            <a:r>
              <a:t>Aufgaben</a:t>
            </a:r>
          </a:p>
          <a:p>
            <a:pPr algn="ctr">
              <a:defRPr sz="1200"/>
            </a:pPr>
            <a:r>
              <a:t>Positionen</a:t>
            </a:r>
          </a:p>
        </p:txBody>
      </p:sp>
      <p:sp>
        <p:nvSpPr>
          <p:cNvPr id="13" name="Rechteck2"/>
          <p:cNvSpPr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C4AM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tRwAAJ4UAAB2IwAAjhgAABAAAAAmAAAACAAAAP//////////MAAAABQAAAAAAAAAAAD//wAAAQAAAP//AAABAA=="/>
              </a:ext>
            </a:extLst>
          </p:cNvSpPr>
          <p:nvPr/>
        </p:nvSpPr>
        <p:spPr>
          <a:xfrm>
            <a:off x="4666615" y="3351530"/>
            <a:ext cx="1097915" cy="6400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sz="1200"/>
            </a:pPr>
            <a:r>
              <a:t>Ziele</a:t>
            </a:r>
          </a:p>
          <a:p>
            <a:pPr algn="ctr">
              <a:defRPr sz="1200"/>
            </a:pPr>
            <a:r>
              <a:t>Aufgaben</a:t>
            </a:r>
          </a:p>
          <a:p>
            <a:pPr algn="ctr">
              <a:defRPr sz="1200"/>
            </a:pPr>
            <a:r>
              <a:t>Positionen</a:t>
            </a:r>
          </a:p>
        </p:txBody>
      </p:sp>
      <p:sp>
        <p:nvSpPr>
          <p:cNvPr id="14" name="Rechteck3"/>
          <p:cNvSpPr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qw0AAHQbAABsFAAApCEAABAAAAAmAAAACAAAAP//////////MAAAABQAAAAAAAAAAAD//wAAAQAAAP//AAABAA=="/>
              </a:ext>
            </a:extLst>
          </p:cNvSpPr>
          <p:nvPr/>
        </p:nvSpPr>
        <p:spPr>
          <a:xfrm>
            <a:off x="2221865" y="4462780"/>
            <a:ext cx="1097915" cy="10058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sz="1200"/>
            </a:pPr>
            <a:r>
              <a:t>Interessen</a:t>
            </a:r>
          </a:p>
          <a:p>
            <a:pPr algn="ctr">
              <a:defRPr sz="1200"/>
            </a:pPr>
            <a:r>
              <a:t>Bedürfnisse</a:t>
            </a:r>
          </a:p>
          <a:p>
            <a:pPr algn="ctr">
              <a:defRPr sz="1200"/>
            </a:pPr>
            <a:r>
              <a:t>Wünsche</a:t>
            </a:r>
          </a:p>
          <a:p>
            <a:pPr algn="ctr">
              <a:defRPr sz="1200"/>
            </a:pPr>
            <a:r>
              <a:t>Gefühle</a:t>
            </a:r>
          </a:p>
          <a:p>
            <a:pPr algn="ctr">
              <a:defRPr sz="1200"/>
            </a:pPr>
            <a:r>
              <a:t>Werte</a:t>
            </a:r>
          </a:p>
        </p:txBody>
      </p:sp>
      <p:sp>
        <p:nvSpPr>
          <p:cNvPr id="15" name="Rechteck4"/>
          <p:cNvSpPr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RwAAJAbAAAuIwAAwCEAABAAAAAmAAAACAAAAP//////////MAAAABQAAAAAAAAAAAD//wAAAQAAAP//AAABAA=="/>
              </a:ext>
            </a:extLst>
          </p:cNvSpPr>
          <p:nvPr/>
        </p:nvSpPr>
        <p:spPr>
          <a:xfrm>
            <a:off x="4620895" y="4480560"/>
            <a:ext cx="1097915" cy="10058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sz="1200"/>
            </a:pPr>
            <a:r>
              <a:t>Interessen</a:t>
            </a:r>
          </a:p>
          <a:p>
            <a:pPr algn="ctr">
              <a:defRPr sz="1200"/>
            </a:pPr>
            <a:r>
              <a:t>Bedürfnisse</a:t>
            </a:r>
          </a:p>
          <a:p>
            <a:pPr algn="ctr">
              <a:defRPr sz="1200"/>
            </a:pPr>
            <a:r>
              <a:t>Wünsche</a:t>
            </a:r>
          </a:p>
          <a:p>
            <a:pPr algn="ctr">
              <a:defRPr sz="1200"/>
            </a:pPr>
            <a:r>
              <a:t>Gefühle</a:t>
            </a:r>
          </a:p>
          <a:p>
            <a:pPr algn="ctr">
              <a:defRPr sz="1200"/>
            </a:pPr>
            <a:r>
              <a:t>Werte</a:t>
            </a:r>
          </a:p>
        </p:txBody>
      </p:sp>
      <p:pic>
        <p:nvPicPr>
          <p:cNvPr id="16" name="Grafik1"/>
          <p:cNvPicPr>
            <a:picLocks noChangeAspect="1"/>
            <a:extLst>
              <a:ext uri="smNativeData">
                <pr:smNativeData xmlns:pr="smNativeData" xmlns="smNativeData" val="SMDATA_18_alp1YBMAAAAlAAAAEQAAAC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BuAHQ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ZigX///8BAAAAAAAAAAAAAAAAAAAAAAAAAAAAAAAAAAAAAAAAAAAmJiYCf39/ANve4QPMzMwAwMD/AH9/fwAAAAAAAAAAAAAAAAD///8AAAAAACEAAAAYAAAAFAAAABgUAABbCwAA4R0AAFEVAAAQAAAAJgAAAAgAAAD//////////zAAAAAUAAAAAAAAAAAA//8AAAEAAAD//wAAAQA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3266440" y="1845945"/>
            <a:ext cx="1590675" cy="16192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7" name="Rechteck5"/>
          <p:cNvSpPr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GBUAAAkNAABLHQAAMBIAABAAAAAmAAAACAAAAP//////////MAAAABQAAAAAAAAAAAD//wAAAQAAAP//AAABAA=="/>
              </a:ext>
            </a:extLst>
          </p:cNvSpPr>
          <p:nvPr/>
        </p:nvSpPr>
        <p:spPr>
          <a:xfrm>
            <a:off x="3429000" y="2118995"/>
            <a:ext cx="1332865" cy="83756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>
                <a:solidFill>
                  <a:schemeClr val="bg1"/>
                </a:solidFill>
              </a:defRPr>
            </a:pPr>
            <a:r>
              <a:t>Konflikt</a:t>
            </a:r>
          </a:p>
        </p:txBody>
      </p:sp>
      <p:sp>
        <p:nvSpPr>
          <p:cNvPr id="18" name="Textbox1"/>
          <p:cNvSpPr txBox="1">
            <a:extLst>
              <a:ext uri="smNativeData">
                <pr:smNativeData xmlns:pr="smNativeData" xmlns="smNativeData" val="SMDATA_16_alp1YBMAAAAlAAAAE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KgB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PCYAADwcAAAMMwAAZh4AABAAAAAmAAAACAAAAP//////////MAAAABQAAAAAAAAAAAD//wAAAQAAAP//AAABAA=="/>
              </a:ext>
            </a:extLst>
          </p:cNvSpPr>
          <p:nvPr/>
        </p:nvSpPr>
        <p:spPr>
          <a:xfrm>
            <a:off x="6215380" y="4589780"/>
            <a:ext cx="2082800" cy="3517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600"/>
            </a:pPr>
            <a:r>
              <a:t>Beziehungs-Ebene</a:t>
            </a:r>
          </a:p>
        </p:txBody>
      </p:sp>
      <p:sp>
        <p:nvSpPr>
          <p:cNvPr id="19" name="Textbox2"/>
          <p:cNvSpPr txBox="1">
            <a:extLst>
              <a:ext uri="smNativeData">
                <pr:smNativeData xmlns:pr="smNativeData" xmlns="smNativeData" val="SMDATA_16_alp1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EAC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sAAAglAAASFwAASCcAABAgAAAmAAAACAAAAP//////////MAAAABQAAAAAAAAAAAD//wAAAQAAAP//AAABAA=="/>
              </a:ext>
            </a:extLst>
          </p:cNvSpPr>
          <p:nvPr/>
        </p:nvSpPr>
        <p:spPr>
          <a:xfrm>
            <a:off x="1805940" y="6019800"/>
            <a:ext cx="194437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800"/>
            </a:pPr>
            <a:r>
              <a:t>Konfliktpartner 1</a:t>
            </a:r>
          </a:p>
        </p:txBody>
      </p:sp>
      <p:sp>
        <p:nvSpPr>
          <p:cNvPr id="20" name="Textbox3"/>
          <p:cNvSpPr txBox="1">
            <a:extLst>
              <a:ext uri="smNativeData">
                <pr:smNativeData xmlns:pr="smNativeData" xmlns="smNativeData" val="SMDATA_16_alp1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EAC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JBoAAAYlAAAaJgAARicAABAgAAAmAAAACAAAAP//////////MAAAABQAAAAAAAAAAAD//wAAAQAAAP//AAABAA=="/>
              </a:ext>
            </a:extLst>
          </p:cNvSpPr>
          <p:nvPr/>
        </p:nvSpPr>
        <p:spPr>
          <a:xfrm>
            <a:off x="4249420" y="6018530"/>
            <a:ext cx="194437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800"/>
            </a:pPr>
            <a:r>
              <a:t>Konfliktpartner 2</a:t>
            </a:r>
          </a:p>
        </p:txBody>
      </p:sp>
      <p:sp>
        <p:nvSpPr>
          <p:cNvPr id="21" name="AutoForm5"/>
          <p:cNvSpPr>
            <a:extLst>
              <a:ext uri="smNativeData">
                <pr:smNativeData xmlns:pr="smNativeData" xmlns="smNativeData" val="SMDATA_16_alp1YB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pQYAAP8QAACBDwAA2xkAABAAAAAmAAAACAAAAP//////////MAAAABQAAAAAAAAAAAD//wAAAQAAAP//AAABAA=="/>
              </a:ext>
            </a:extLst>
          </p:cNvSpPr>
          <p:nvPr/>
        </p:nvSpPr>
        <p:spPr>
          <a:xfrm rot="8100318">
            <a:off x="1080135" y="2762885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22" name="AutoForm6"/>
          <p:cNvSpPr>
            <a:extLst>
              <a:ext uri="smNativeData">
                <pr:smNativeData xmlns:pr="smNativeData" xmlns="smNativeData" val="SMDATA_16_alp1YB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IxMAABARAAD/GwAA7BkAABAAAAAmAAAACAAAAP//////////MAAAABQAAAAAAAAAAAD//wAAAQAAAP//AAABAA=="/>
              </a:ext>
            </a:extLst>
          </p:cNvSpPr>
          <p:nvPr/>
        </p:nvSpPr>
        <p:spPr>
          <a:xfrm rot="8100318">
            <a:off x="3110865" y="2773680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23" name="AutoForm7"/>
          <p:cNvSpPr>
            <a:extLst>
              <a:ext uri="smNativeData">
                <pr:smNativeData xmlns:pr="smNativeData" xmlns="smNativeData" val="SMDATA_16_alp1YB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BcAAAAUAAAAAAAAAAAAAAD/fwAA/38AAAAAAAAJAAAABAAAAAAAmk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6yUAAA4RAADHLgAA6hkAABAAAAAmAAAACAAAAP//////////MAAAABQAAAAAAAAAAAD//wAAAQAAAP//AAABAA=="/>
              </a:ext>
            </a:extLst>
          </p:cNvSpPr>
          <p:nvPr/>
        </p:nvSpPr>
        <p:spPr>
          <a:xfrm rot="8100318">
            <a:off x="6163945" y="2772410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24" name="Textbox4"/>
          <p:cNvSpPr txBox="1">
            <a:extLst>
              <a:ext uri="smNativeData">
                <pr:smNativeData xmlns:pr="smNativeData" xmlns="smNativeData" val="SMDATA_16_alp1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KgBAAD/fwAA/38AAAAAAAAJAAAABAAAAOUD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PiYAAJoVAABCLwAAqhcAABAgAAAmAAAACAAAAP//////////MAAAABQAAAAAAAAAAAD//wAAAQAAAP//AAABAA=="/>
              </a:ext>
            </a:extLst>
          </p:cNvSpPr>
          <p:nvPr/>
        </p:nvSpPr>
        <p:spPr>
          <a:xfrm>
            <a:off x="6216650" y="3511550"/>
            <a:ext cx="1465580" cy="335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600"/>
            </a:pPr>
            <a:r>
              <a:t>Sach-Ebene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"/>
                            </p:stCondLst>
                            <p:childTnLst>
                              <p:par>
                                <p:cTn id="12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"/>
                            </p:stCondLst>
                            <p:childTnLst>
                              <p:par>
                                <p:cTn id="13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"/>
                            </p:stCondLst>
                            <p:childTnLst>
                              <p:par>
                                <p:cTn id="13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 advAuto="0"/>
      <p:bldP spid="4" grpId="0" animBg="1" advAuto="0"/>
      <p:bldP spid="5" grpId="0" animBg="1" advAuto="0"/>
      <p:bldP spid="7" grpId="0" animBg="1" advAuto="0"/>
      <p:bldP spid="8" grpId="0" animBg="1" advAuto="0"/>
      <p:bldP spid="9" grpId="0" animBg="1" advAuto="0"/>
      <p:bldP spid="10" grpId="0" animBg="1" advAuto="0"/>
      <p:bldP spid="11" grpId="0" animBg="1" advAuto="0"/>
      <p:bldP spid="12" grpId="0" build="p" bldLvl="3" animBg="1"/>
      <p:bldP spid="13" grpId="0" build="p" bldLvl="3" animBg="1"/>
      <p:bldP spid="14" grpId="0" build="p" bldLvl="3" animBg="1"/>
      <p:bldP spid="15" grpId="0" build="p" bldLvl="3" animBg="1"/>
      <p:bldP spid="16" grpId="0" animBg="1" advAuto="0"/>
      <p:bldP spid="17" grpId="0" animBg="1" advAuto="0"/>
      <p:bldP spid="18" grpId="0" animBg="1" advAuto="0"/>
      <p:bldP spid="19" grpId="0" animBg="1" advAuto="0"/>
      <p:bldP spid="20" grpId="0" animBg="1" advAuto="0"/>
      <p:bldP spid="21" grpId="0" animBg="1" advAuto="0"/>
      <p:bldP spid="22" grpId="0" animBg="1" advAuto="0"/>
      <p:bldP spid="23" grpId="0" animBg="1" advAuto="0"/>
      <p:bldP spid="24" grpId="0" animBg="1" advAuto="0"/>
    </p:bldLst>
    <p:extLst>
      <p:ext uri="smNativeData">
        <pr:smNativeData xmlns:pr="smNativeData" xmlns="smNativeData" val="alp1YCYAAAAFAAAA/f///wEAAAABAAAAAAAAAAAAAAAAAAAAAAAAAAkAAAD9////AQAAAAEAAAAAAAAAAAAAAAAAAAAAAAAACwAAAP3///8BAAAAAQAAAAAAAAAAAAAAAAAAAAAAAAANAAAA/f///wEAAAABAAAAAAAAAAAAAAAAAAAAAAAAAA8AAAD9////AQAAAAEAAAAAAAAAAAAAAAAAAAAAAAAAEQAAAP3///8BAAAAAQAAAAAAAAAAAAAAAAAAAAAAAAATAAAA/f///wEAAAABAAAAAAAAAAAAAAAAAAAAAAAAABUAAAD9////AQAAAAEAAAAAAAAAAAAAAAAAAAAAAAAAGQAAAP3///8BAAAAAQAAAAAAAAAAAAAAAAAAAAAAAAAbAAAA/f///wEAAAABAAAAAAAAAAAAAAAAAAAAAAAAAB8AAAD9////AQAAAAEAAAAAAAAAAAAAAAAAAAAAAAAAIQAAAP3///8BAAAAAQAAAAAAAAAAAAAAAAAAAAAAAAAlAAAA/v///wEAAAABAAAAAAAAAAAAAAAAAAAAAAAAACkAAAAAAAAAAQAAAAEAAAAAAAAAAAAAAAAAAAAAAAAALQAAAAEAAAABAAAAAQAAAAAAAAAAAAAAAAAAAAAAAAAxAAAAAgAAAAEAAAABAAAAAAAAAAAAAAAAAAAAAAAAADUAAAD+////AQAAAAEAAAAAAAAAAAAAAAAAAAAAAAAAOQAAAAAAAAABAAAAAQAAAAAAAAAAAAAAAAAAAAAAAAA9AAAAAQAAAAEAAAABAAAAAAAAAAAAAAAAAAAAAAAAAEEAAAACAAAAAQAAAAEAAAAAAAAAAAAAAAAAAAAAAAAARQAAAP3///8BAAAAAQAAAAAAAAAAAAAAAAAAAAAAAABJAAAA/v///wEAAAABAAAAAAAAAAAAAAAAAAAAAAAAAE0AAAAAAAAAAQAAAAEAAAAAAAAAAAAAAAAAAAAAAAAAUQAAAAEAAAABAAAAAQAAAAAAAAAAAAAAAAAAAAAAAABVAAAAAgAAAAEAAAABAAAAAAAAAAAAAAAAAAAAAAAAAFkAAAADAAAAAQAAAAEAAAAAAAAAAAAAAAAAAAAAAAAAXQAAAAQAAAABAAAAAQAAAAAAAAAAAAAAAAAAAAAAAABhAAAA/v///wEAAAABAAAAAAAAAAAAAAAAAAAAAAAAAGUAAAAAAAAAAQAAAAEAAAAAAAAAAAAAAAAAAAAAAAAAaQAAAAEAAAABAAAAAQAAAAAAAAAAAAAAAAAAAAAAAABtAAAAAgAAAAEAAAABAAAAAAAAAAAAAAAAAAAAAAAAAHEAAAADAAAAAQAAAAEAAAAAAAAAAAAAAAAAAAAAAAAAdQAAAAQAAAABAAAAAQAAAAAAAAAAAAAAAAAAAAAAAAB5AAAA/f///wEAAAABAAAAAAAAAAAAAAAAAAAAAAAAAH0AAAD9////AQAAAAEAAAAAAAAAAAAAAAAAAAAAAAAAgAAAAP3///8BAAAAAQAAAAAAAAAAAAAAAAAAAAAAAACDAAAA/f///wEAAAABAAAAAAAAAAAAAAAAAAAAAAAAAIYAAAD9////AQAAAAEAAAAAAAAAAAAAAAAAAAAAAAAA"/>
      </p:ext>
    </p:ext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6"/>
          <p:cNvSpPr>
            <a:spLocks noGrp="1" noChangeArrowheads="1"/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HlsZT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IwAAALUCAAALMQAA7AQAABAAAAAmAAAACAAAAH3w////////MAAAABQAAAAAAAAAAAD//wAAAQAAAP//AAABAA=="/>
              </a:ext>
            </a:extLst>
          </p:cNvSpPr>
          <p:nvPr>
            <p:ph type="body" idx="1"/>
          </p:nvPr>
        </p:nvSpPr>
        <p:spPr>
          <a:xfrm>
            <a:off x="22225" y="440055"/>
            <a:ext cx="7950200" cy="360045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342900" marR="0" indent="-3429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1" i="0" u="none" strike="noStrike" kern="1" spc="0" baseline="0">
                <a:solidFill>
                  <a:schemeClr val="accent1"/>
                </a:solidFill>
                <a:effectLst/>
                <a:latin typeface="Arial" pitchFamily="1" charset="0"/>
                <a:ea typeface="Arial" pitchFamily="1" charset="0"/>
                <a:cs typeface="Arial" pitchFamily="1" charset="0"/>
              </a:defRPr>
            </a:pPr>
            <a:r>
              <a:t>Lösungsfokussierte </a:t>
            </a:r>
            <a:r>
              <a:t>Gesprächsführung</a:t>
            </a:r>
          </a:p>
        </p:txBody>
      </p:sp>
      <p:sp>
        <p:nvSpPr>
          <p:cNvPr id="3" name="Rechteck1"/>
          <p:cNvSpPr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C0AM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wIAAAcGAAC9LgAAYBwAABAAAAAmAAAACAAAAP//////////MAAAABQAAAAAAAAAAAD//wAAAQAAAP//AAABAA=="/>
              </a:ext>
            </a:extLst>
          </p:cNvSpPr>
          <p:nvPr/>
        </p:nvSpPr>
        <p:spPr>
          <a:xfrm>
            <a:off x="332105" y="979805"/>
            <a:ext cx="7265670" cy="363283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spcAft>
                <a:spcPts val="1800"/>
              </a:spcAft>
              <a:buNone/>
              <a:defRPr sz="1800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Skalenfrage</a:t>
            </a: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800"/>
              </a:spcAft>
              <a:buNone/>
              <a:defRPr sz="1400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Die Intensität eines Problems ist das Ergebnis einer subjektiven Bewertung einer </a:t>
            </a:r>
            <a:br/>
            <a:r>
              <a:t>Information aus dem Körper oder der Umwelt.</a:t>
            </a: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800"/>
              </a:spcAft>
              <a:buNone/>
              <a:defRPr sz="1400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Wie kann dieses Ergebnis dem Berater/Coach/Therapeuten mitgeteilt werden, um </a:t>
            </a:r>
            <a:br/>
            <a:r>
              <a:t>Veränderungen zu erkennen?</a:t>
            </a: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800"/>
              </a:spcAft>
              <a:buNone/>
              <a:defRPr sz="1400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Um dem Klienten die Größe von Veränderungen bewusst zu machen und diese </a:t>
            </a:r>
            <a:br/>
            <a:r>
              <a:t>kommunizieren zu können, wird die </a:t>
            </a:r>
            <a:r>
              <a:t>Skalenfrage vor und nach Interventionen benutzt:</a:t>
            </a:r>
          </a:p>
          <a:p>
            <a:pPr marL="179705">
              <a:lnSpc>
                <a:spcPct val="120000"/>
              </a:lnSpc>
              <a:spcBef>
                <a:spcPts val="400"/>
              </a:spcBef>
              <a:buNone/>
              <a:defRPr sz="1400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"Stellen Sie sich eine Skala von 0 bis 10 vor, auf der Sie die Intensität </a:t>
            </a:r>
            <a:br/>
            <a:r>
              <a:t>Ihres Problems einstufen.</a:t>
            </a:r>
          </a:p>
          <a:p>
            <a:pPr marL="179705">
              <a:lnSpc>
                <a:spcPct val="120000"/>
              </a:lnSpc>
              <a:spcBef>
                <a:spcPts val="200"/>
              </a:spcBef>
              <a:buNone/>
              <a:defRPr sz="1400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0 veranschaulicht die maximale Stärke des Problems, </a:t>
            </a:r>
            <a:br/>
            <a:r>
              <a:t>10 bedeutet die Lösung des Problems.</a:t>
            </a:r>
          </a:p>
        </p:txBody>
      </p:sp>
      <p:sp>
        <p:nvSpPr>
          <p:cNvPr id="4" name="Textbox1"/>
          <p:cNvSpPr txBox="1">
            <a:extLst>
              <a:ext uri="smNativeData">
                <pr:smNativeData xmlns:pr="smNativeData" xmlns="smNativeData" val="SMDATA_16_alp1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M4K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9AEAAD8cAAC9LgAAHigAABAgAAAmAAAACAAAAP//////////MAAAABQAAAAAAAAAAAD//wAAAQAAAP//AAABAA=="/>
              </a:ext>
            </a:extLst>
          </p:cNvSpPr>
          <p:nvPr/>
        </p:nvSpPr>
        <p:spPr>
          <a:xfrm>
            <a:off x="317500" y="4591685"/>
            <a:ext cx="7280275" cy="192976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marL="179705">
              <a:lnSpc>
                <a:spcPct val="120000"/>
              </a:lnSpc>
              <a:spcBef>
                <a:spcPts val="200"/>
              </a:spcBef>
              <a:spcAft>
                <a:spcPts val="800"/>
              </a:spcAft>
              <a:buNone/>
              <a:defRPr sz="1400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Wo würden Sie jetzt Ihr Problem einstufen?"</a:t>
            </a: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800"/>
              </a:spcAft>
              <a:buNone/>
              <a:defRPr sz="1400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Wenn der Klient 1 oder 4 oder 5 sagt, weiß der Coach nicht, was der Klient damit meint.</a:t>
            </a: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800"/>
              </a:spcAft>
              <a:buNone/>
              <a:defRPr sz="1400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Der Klient weiß es aber und baut so seine Fortschritte auf.</a:t>
            </a: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800"/>
              </a:spcAft>
              <a:buNone/>
              <a:defRPr sz="1400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Der Coach muss es auch nicht wissen. Er muss nur dem Klienten helfen, </a:t>
            </a:r>
            <a:br/>
            <a:r>
              <a:t>sich seiner Fortschritte bewusst zu werden.</a:t>
            </a:r>
          </a:p>
        </p:txBody>
      </p:sp>
      <p:sp>
        <p:nvSpPr>
          <p:cNvPr id="5" name="Linie1"/>
          <p:cNvSpPr>
            <a:extLst>
              <a:ext uri="smNativeData">
                <pr:smNativeData xmlns:pr="smNativeData" xmlns="smNativeData" val="SMDATA_16_alp1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oAAAAAQAAAAIAAAAAAAAAAAAAAAA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UDIAAOcRAABSMgAAjyUAABAAAAAmAAAACAAAAP//////////MAAAABQAAAAAAAAAAAD//wAAAQAAAP//AAABAA=="/>
              </a:ext>
            </a:extLst>
          </p:cNvSpPr>
          <p:nvPr/>
        </p:nvSpPr>
        <p:spPr>
          <a:xfrm flipH="1" flipV="1">
            <a:off x="8178800" y="2910205"/>
            <a:ext cx="1270" cy="3195320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6" name="Linie2"/>
          <p:cNvSpPr>
            <a:extLst>
              <a:ext uri="smNativeData">
                <pr:smNativeData xmlns:pr="smNativeData" xmlns="smNativeData" val="SMDATA_16_alp1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mk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TTIAAIIlAAAIMwAAhCUAABAAAAAmAAAACAAAAP//////////MAAAABQAAAAAAAAAAAD//wAAAQAAAP//AAABAA=="/>
              </a:ext>
            </a:extLst>
          </p:cNvSpPr>
          <p:nvPr/>
        </p:nvSpPr>
        <p:spPr>
          <a:xfrm>
            <a:off x="8176895" y="609727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7" name="Linie3"/>
          <p:cNvSpPr>
            <a:extLst>
              <a:ext uri="smNativeData">
                <pr:smNativeData xmlns:pr="smNativeData" xmlns="smNativeData" val="SMDATA_16_alp1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zIAAIwjAAAGMwAAjiMAABAAAAAmAAAACAAAAP//////////MAAAABQAAAAAAAAAAAD//wAAAQAAAP//AAABAA=="/>
              </a:ext>
            </a:extLst>
          </p:cNvSpPr>
          <p:nvPr/>
        </p:nvSpPr>
        <p:spPr>
          <a:xfrm>
            <a:off x="8175625" y="577850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8" name="Linie4"/>
          <p:cNvSpPr>
            <a:extLst>
              <a:ext uri="smNativeData">
                <pr:smNativeData xmlns:pr="smNativeData" xmlns="smNativeData" val="SMDATA_16_alp1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TIAAJYhAAAEMwAAmCEAABAAAAAmAAAACAAAAP//////////MAAAABQAAAAAAAAAAAD//wAAAQAAAP//AAABAA=="/>
              </a:ext>
            </a:extLst>
          </p:cNvSpPr>
          <p:nvPr/>
        </p:nvSpPr>
        <p:spPr>
          <a:xfrm>
            <a:off x="8174355" y="545973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9" name="Linie5"/>
          <p:cNvSpPr>
            <a:extLst>
              <a:ext uri="smNativeData">
                <pr:smNativeData xmlns:pr="smNativeData" xmlns="smNativeData" val="SMDATA_16_alp1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RzIAAKAfAAACMwAAoh8AABAAAAAmAAAACAAAAP//////////MAAAABQAAAAAAAAAAAD//wAAAQAAAP//AAABAA=="/>
              </a:ext>
            </a:extLst>
          </p:cNvSpPr>
          <p:nvPr/>
        </p:nvSpPr>
        <p:spPr>
          <a:xfrm>
            <a:off x="8173085" y="514096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0" name="Linie6"/>
          <p:cNvSpPr>
            <a:extLst>
              <a:ext uri="smNativeData">
                <pr:smNativeData xmlns:pr="smNativeData" xmlns="smNativeData" val="SMDATA_16_alp1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RTIAAKodAAAAMwAArB0AABAAAAAmAAAACAAAAP//////////MAAAABQAAAAAAAAAAAD//wAAAQAAAP//AAABAA=="/>
              </a:ext>
            </a:extLst>
          </p:cNvSpPr>
          <p:nvPr/>
        </p:nvSpPr>
        <p:spPr>
          <a:xfrm>
            <a:off x="8171815" y="482219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1" name="Linie7"/>
          <p:cNvSpPr>
            <a:extLst>
              <a:ext uri="smNativeData">
                <pr:smNativeData xmlns:pr="smNativeData" xmlns="smNativeData" val="SMDATA_16_alp1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QzIAALQbAAD+MgAAthsAABAAAAAmAAAACAAAAP//////////MAAAABQAAAAAAAAAAAD//wAAAQAAAP//AAABAA=="/>
              </a:ext>
            </a:extLst>
          </p:cNvSpPr>
          <p:nvPr/>
        </p:nvSpPr>
        <p:spPr>
          <a:xfrm>
            <a:off x="8170545" y="450342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2" name="Linie8"/>
          <p:cNvSpPr>
            <a:extLst>
              <a:ext uri="smNativeData">
                <pr:smNativeData xmlns:pr="smNativeData" xmlns="smNativeData" val="SMDATA_16_alp1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gL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QTIAAL4ZAAD8MgAAwBkAABAAAAAmAAAACAAAAP//////////MAAAABQAAAAAAAAAAAD//wAAAQAAAP//AAABAA=="/>
              </a:ext>
            </a:extLst>
          </p:cNvSpPr>
          <p:nvPr/>
        </p:nvSpPr>
        <p:spPr>
          <a:xfrm>
            <a:off x="8169275" y="418465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3" name="Linie9"/>
          <p:cNvSpPr>
            <a:extLst>
              <a:ext uri="smNativeData">
                <pr:smNativeData xmlns:pr="smNativeData" xmlns="smNativeData" val="SMDATA_16_alp1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PzIAAMgXAAD6MgAAyhcAABAAAAAmAAAACAAAAP//////////MAAAABQAAAAAAAAAAAD//wAAAQAAAP//AAABAA=="/>
              </a:ext>
            </a:extLst>
          </p:cNvSpPr>
          <p:nvPr/>
        </p:nvSpPr>
        <p:spPr>
          <a:xfrm>
            <a:off x="8168005" y="386588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4" name="Linie10"/>
          <p:cNvSpPr>
            <a:extLst>
              <a:ext uri="smNativeData">
                <pr:smNativeData xmlns:pr="smNativeData" xmlns="smNativeData" val="SMDATA_16_alp1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4AZ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PTIAANIVAAD4MgAA1BUAABAAAAAmAAAACAAAAP//////////MAAAABQAAAAAAAAAAAD//wAAAQAAAP//AAABAA=="/>
              </a:ext>
            </a:extLst>
          </p:cNvSpPr>
          <p:nvPr/>
        </p:nvSpPr>
        <p:spPr>
          <a:xfrm>
            <a:off x="8166735" y="354711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5" name="Linie11"/>
          <p:cNvSpPr>
            <a:extLst>
              <a:ext uri="smNativeData">
                <pr:smNativeData xmlns:pr="smNativeData" xmlns="smNativeData" val="SMDATA_16_alp1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OzIAANwTAAD2MgAA3hMAABAAAAAmAAAACAAAAP//////////MAAAABQAAAAAAAAAAAD//wAAAQAAAP//AAABAA=="/>
              </a:ext>
            </a:extLst>
          </p:cNvSpPr>
          <p:nvPr/>
        </p:nvSpPr>
        <p:spPr>
          <a:xfrm>
            <a:off x="8165465" y="322834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6" name="Linie12"/>
          <p:cNvSpPr>
            <a:extLst>
              <a:ext uri="smNativeData">
                <pr:smNativeData xmlns:pr="smNativeData" xmlns="smNativeData" val="SMDATA_16_alp1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4AZ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OTIAAOYRAAD0MgAA6BEAABAAAAAmAAAACAAAAP//////////MAAAABQAAAAAAAAAAAD//wAAAQAAAP//AAABAA=="/>
              </a:ext>
            </a:extLst>
          </p:cNvSpPr>
          <p:nvPr/>
        </p:nvSpPr>
        <p:spPr>
          <a:xfrm>
            <a:off x="8164195" y="290957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7" name="Textbox2"/>
          <p:cNvSpPr txBox="1">
            <a:extLst>
              <a:ext uri="smNativeData">
                <pr:smNativeData xmlns:pr="smNativeData" xmlns="smNativeData" val="SMDATA_16_alp1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IhzZs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ZDMAAJAkAACGNAAAQCYAABAgAAAmAAAACAAAAP//////////MAAAABQAAAAAAAAAAAD//wAAAQAAAP//AAABAA=="/>
              </a:ext>
            </a:extLst>
          </p:cNvSpPr>
          <p:nvPr/>
        </p:nvSpPr>
        <p:spPr>
          <a:xfrm>
            <a:off x="8354060" y="594360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0</a:t>
            </a:r>
          </a:p>
        </p:txBody>
      </p:sp>
      <p:sp>
        <p:nvSpPr>
          <p:cNvPr id="18" name="Textbox3"/>
          <p:cNvSpPr txBox="1">
            <a:extLst>
              <a:ext uri="smNativeData">
                <pr:smNativeData xmlns:pr="smNativeData" xmlns="smNativeData" val="SMDATA_16_alp1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YjMAAJoiAACENAAASiQAABAgAAAmAAAACAAAAP//////////MAAAABQAAAAAAAAAAAD//wAAAQAAAP//AAABAA=="/>
              </a:ext>
            </a:extLst>
          </p:cNvSpPr>
          <p:nvPr/>
        </p:nvSpPr>
        <p:spPr>
          <a:xfrm>
            <a:off x="8352790" y="562483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1</a:t>
            </a:r>
          </a:p>
        </p:txBody>
      </p:sp>
      <p:sp>
        <p:nvSpPr>
          <p:cNvPr id="19" name="Textbox5"/>
          <p:cNvSpPr txBox="1">
            <a:extLst>
              <a:ext uri="smNativeData">
                <pr:smNativeData xmlns:pr="smNativeData" xmlns="smNativeData" val="SMDATA_16_alp1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YDMAAKQgAACCNAAAVCIAABAgAAAmAAAACAAAAP//////////MAAAABQAAAAAAAAAAAD//wAAAQAAAP//AAABAA=="/>
              </a:ext>
            </a:extLst>
          </p:cNvSpPr>
          <p:nvPr/>
        </p:nvSpPr>
        <p:spPr>
          <a:xfrm>
            <a:off x="8351520" y="530606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2</a:t>
            </a:r>
          </a:p>
        </p:txBody>
      </p:sp>
      <p:sp>
        <p:nvSpPr>
          <p:cNvPr id="20" name="Textbox4"/>
          <p:cNvSpPr txBox="1">
            <a:extLst>
              <a:ext uri="smNativeData">
                <pr:smNativeData xmlns:pr="smNativeData" xmlns="smNativeData" val="SMDATA_16_alp1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D8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XjMAAK4eAACANAAAXiAAABAgAAAmAAAACAAAAP//////////MAAAABQAAAAAAAAAAAD//wAAAQAAAP//AAABAA=="/>
              </a:ext>
            </a:extLst>
          </p:cNvSpPr>
          <p:nvPr/>
        </p:nvSpPr>
        <p:spPr>
          <a:xfrm>
            <a:off x="8350250" y="498729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3</a:t>
            </a:r>
          </a:p>
        </p:txBody>
      </p:sp>
      <p:sp>
        <p:nvSpPr>
          <p:cNvPr id="21" name="Textbox6"/>
          <p:cNvSpPr txBox="1">
            <a:extLst>
              <a:ext uri="smNativeData">
                <pr:smNativeData xmlns:pr="smNativeData" xmlns="smNativeData" val="SMDATA_16_alp1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G4AZ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XDMAALgcAAB+NAAAaB4AABAgAAAmAAAACAAAAP//////////MAAAABQAAAAAAAAAAAD//wAAAQAAAP//AAABAA=="/>
              </a:ext>
            </a:extLst>
          </p:cNvSpPr>
          <p:nvPr/>
        </p:nvSpPr>
        <p:spPr>
          <a:xfrm>
            <a:off x="8348980" y="466852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4</a:t>
            </a:r>
          </a:p>
        </p:txBody>
      </p:sp>
      <p:sp>
        <p:nvSpPr>
          <p:cNvPr id="22" name="Textbox7"/>
          <p:cNvSpPr txBox="1">
            <a:extLst>
              <a:ext uri="smNativeData">
                <pr:smNativeData xmlns:pr="smNativeData" xmlns="smNativeData" val="SMDATA_16_alp1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WjMAAMIaAAB8NAAAchwAABAgAAAmAAAACAAAAP//////////MAAAABQAAAAAAAAAAAD//wAAAQAAAP//AAABAA=="/>
              </a:ext>
            </a:extLst>
          </p:cNvSpPr>
          <p:nvPr/>
        </p:nvSpPr>
        <p:spPr>
          <a:xfrm>
            <a:off x="8347710" y="434975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5</a:t>
            </a:r>
          </a:p>
        </p:txBody>
      </p:sp>
      <p:sp>
        <p:nvSpPr>
          <p:cNvPr id="23" name="Textbox8"/>
          <p:cNvSpPr txBox="1">
            <a:extLst>
              <a:ext uri="smNativeData">
                <pr:smNativeData xmlns:pr="smNativeData" xmlns="smNativeData" val="SMDATA_16_alp1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WDMAAMwYAAB6NAAAfBoAABAgAAAmAAAACAAAAP//////////MAAAABQAAAAAAAAAAAD//wAAAQAAAP//AAABAA=="/>
              </a:ext>
            </a:extLst>
          </p:cNvSpPr>
          <p:nvPr/>
        </p:nvSpPr>
        <p:spPr>
          <a:xfrm>
            <a:off x="8346440" y="403098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6</a:t>
            </a:r>
          </a:p>
        </p:txBody>
      </p:sp>
      <p:sp>
        <p:nvSpPr>
          <p:cNvPr id="24" name="Textbox9"/>
          <p:cNvSpPr txBox="1">
            <a:extLst>
              <a:ext uri="smNativeData">
                <pr:smNativeData xmlns:pr="smNativeData" xmlns="smNativeData" val="SMDATA_16_alp1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jMAANYWAAB4NAAAhhgAABAgAAAmAAAACAAAAP//////////MAAAABQAAAAAAAAAAAD//wAAAQAAAP//AAABAA=="/>
              </a:ext>
            </a:extLst>
          </p:cNvSpPr>
          <p:nvPr/>
        </p:nvSpPr>
        <p:spPr>
          <a:xfrm>
            <a:off x="8345170" y="371221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7</a:t>
            </a:r>
          </a:p>
        </p:txBody>
      </p:sp>
      <p:sp>
        <p:nvSpPr>
          <p:cNvPr id="25" name="Textbox10"/>
          <p:cNvSpPr txBox="1">
            <a:extLst>
              <a:ext uri="smNativeData">
                <pr:smNativeData xmlns:pr="smNativeData" xmlns="smNativeData" val="SMDATA_16_alp1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DMAAOAUAAB2NAAAkBYAABAgAAAmAAAACAAAAP//////////MAAAABQAAAAAAAAAAAD//wAAAQAAAP//AAABAA=="/>
              </a:ext>
            </a:extLst>
          </p:cNvSpPr>
          <p:nvPr/>
        </p:nvSpPr>
        <p:spPr>
          <a:xfrm>
            <a:off x="8343900" y="339344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8</a:t>
            </a:r>
          </a:p>
        </p:txBody>
      </p:sp>
      <p:sp>
        <p:nvSpPr>
          <p:cNvPr id="26" name="Textbox11"/>
          <p:cNvSpPr txBox="1">
            <a:extLst>
              <a:ext uri="smNativeData">
                <pr:smNativeData xmlns:pr="smNativeData" xmlns="smNativeData" val="SMDATA_16_alp1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UjMAAOoSAAB0NAAAmhQAABAgAAAmAAAACAAAAP//////////MAAAABQAAAAAAAAAAAD//wAAAQAAAP//AAABAA=="/>
              </a:ext>
            </a:extLst>
          </p:cNvSpPr>
          <p:nvPr/>
        </p:nvSpPr>
        <p:spPr>
          <a:xfrm>
            <a:off x="8342630" y="307467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9</a:t>
            </a:r>
          </a:p>
        </p:txBody>
      </p:sp>
      <p:sp>
        <p:nvSpPr>
          <p:cNvPr id="27" name="Textbox12"/>
          <p:cNvSpPr txBox="1">
            <a:extLst>
              <a:ext uri="smNativeData">
                <pr:smNativeData xmlns:pr="smNativeData" xmlns="smNativeData" val="SMDATA_16_alp1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CYmJg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jIAAPQQAACrNAAApBIAABAgAAAmAAAACAAAAP//////////MAAAABQAAAAAAAAAAAD//wAAAQAAAP//AAABAA=="/>
              </a:ext>
            </a:extLst>
          </p:cNvSpPr>
          <p:nvPr/>
        </p:nvSpPr>
        <p:spPr>
          <a:xfrm>
            <a:off x="8182610" y="2755900"/>
            <a:ext cx="379095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10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"/>
                            </p:stCondLst>
                            <p:childTnLst>
                              <p:par>
                                <p:cTn id="6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1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2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3"/>
                            </p:stCondLst>
                            <p:childTnLst>
                              <p:par>
                                <p:cTn id="7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4"/>
                            </p:stCondLst>
                            <p:childTnLst>
                              <p:par>
                                <p:cTn id="8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"/>
                            </p:stCondLst>
                            <p:childTnLst>
                              <p:par>
                                <p:cTn id="8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6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7"/>
                            </p:stCondLst>
                            <p:childTnLst>
                              <p:par>
                                <p:cTn id="9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8"/>
                            </p:stCondLst>
                            <p:childTnLst>
                              <p:par>
                                <p:cTn id="9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 animBg="1"/>
      <p:bldP spid="4" grpId="0" build="p" bldLvl="4" animBg="1"/>
      <p:bldP spid="5" grpId="0" animBg="1" advAuto="0"/>
      <p:bldP spid="6" grpId="0" animBg="1" advAuto="0"/>
      <p:bldP spid="7" grpId="0" animBg="1" advAuto="0"/>
      <p:bldP spid="8" grpId="0" animBg="1" advAuto="0"/>
      <p:bldP spid="9" grpId="0" animBg="1" advAuto="0"/>
      <p:bldP spid="10" grpId="0" animBg="1" advAuto="0"/>
      <p:bldP spid="11" grpId="0" animBg="1" advAuto="0"/>
      <p:bldP spid="12" grpId="0" animBg="1" advAuto="0"/>
      <p:bldP spid="13" grpId="0" animBg="1" advAuto="0"/>
      <p:bldP spid="14" grpId="0" animBg="1" advAuto="0"/>
      <p:bldP spid="15" grpId="0" animBg="1" advAuto="0"/>
      <p:bldP spid="16" grpId="0" animBg="1" advAuto="0"/>
      <p:bldP spid="17" grpId="0" animBg="1" advAuto="0"/>
      <p:bldP spid="18" grpId="0" animBg="1" advAuto="0"/>
      <p:bldP spid="19" grpId="0" animBg="1" advAuto="0"/>
      <p:bldP spid="20" grpId="0" animBg="1" advAuto="0"/>
      <p:bldP spid="21" grpId="0" animBg="1" advAuto="0"/>
      <p:bldP spid="22" grpId="0" animBg="1" advAuto="0"/>
      <p:bldP spid="23" grpId="0" animBg="1" advAuto="0"/>
      <p:bldP spid="24" grpId="0" animBg="1" advAuto="0"/>
      <p:bldP spid="25" grpId="0" animBg="1" advAuto="0"/>
      <p:bldP spid="26" grpId="0" animBg="1" advAuto="0"/>
      <p:bldP spid="27" grpId="0" animBg="1" advAuto="0"/>
    </p:bldLst>
    <p:extLst>
      <p:ext uri="smNativeData">
        <pr:smNativeData xmlns:pr="smNativeData" xmlns="smNativeData" val="alp1YCMAAAAFAAAA/v///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B8AAAD9////AQAAAAEAAAAAAAAAAAAAAAAAAAAAAAAAIQAAAP3///8BAAAAAQAAAAAAAAAAAAAAAAAAAAAAAAAjAAAA/f///wEAAAABAAAAAAAAAAAAAAAAAAAAAAAAACYAAAD9////AQAAAAEAAAAAAAAAAAAAAAAAAAAAAAAAKAAAAP3///8BAAAAAQAAAAAAAAAAAAAAAAAAAAAAAAArAAAA/f///wEAAAABAAAAAAAAAAAAAAAAAAAAAAAAAC0AAAD9////AQAAAAEAAAAAAAAAAAAAAAAAAAAAAAAAMAAAAP3///8BAAAAAQAAAAAAAAAAAAAAAAAAAAAAAAAzAAAA/f///wEAAAABAAAAAAAAAAAAAAAAAAAAAAAAADYAAAD9////AQAAAAEAAAAAAAAAAAAAAAAAAAAAAAAAOQAAAP3///8BAAAAAQAAAAAAAAAAAAAAAAAAAAAAAAA8AAAA/f///wEAAAABAAAAAAAAAAAAAAAAAAAAAAAAAD8AAAD9////AQAAAAEAAAAAAAAAAAAAAAAAAAAAAAAAQgAAAP3///8BAAAAAQAAAAAAAAAAAAAAAAAAAAAAAABFAAAA/f///wEAAAABAAAAAAAAAAAAAAAAAAAAAAAAAEgAAAD9////AQAAAAEAAAAAAAAAAAAAAAAAAAAAAAAASwAAAP3///8BAAAAAQAAAAAAAAAAAAAAAAAAAAAAAABOAAAA/f///wEAAAABAAAAAAAAAAAAAAAAAAAAAAAAAFEAAAD9////AQAAAAEAAAAAAAAAAAAAAAAAAAAAAAAAVAAAAP3///8BAAAAAQAAAAAAAAAAAAAAAAAAAAAAAABXAAAA/f///wEAAAABAAAAAAAAAAAAAAAAAAAAAAAAAFoAAAD9////AQAAAAEAAAAAAAAAAAAAAAAAAAAAAAAAXQAAAP3///8BAAAAAQAAAAAAAAAAAAAAAAAAAAAAAABhAAAA/v///wEAAAABAAAAAAAAAAAAAAAAAAAAAAAAAGUAAAAAAAAAAQAAAAEAAAAAAAAAAAAAAAAAAAAAAAAAaQAAAAEAAAABAAAAAQAAAAAAAAAAAAAAAAAAAAAAAABtAAAAAgAAAAEAAAABAAAAAAAAAAAAAAAAAAAAAAAAAHEAAAADAAAAAQAAAAEAAAAAAAAAAAAAAAAAAAAAAAAA"/>
      </p:ext>
    </p:ext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1"/>
          <p:cNvPicPr>
            <a:picLocks noChangeAspect="1"/>
            <a:extLst>
              <a:ext uri="smNativeData">
                <pr:smNativeData xmlns:pr="smNativeData" xmlns="smNativeData" val="SMDATA_18_alp1YBMAAAAlAAAAEQAAAC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A9ImJt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F0bAAB/FQAALR4AAE8Y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4448175" y="3494405"/>
            <a:ext cx="457200" cy="4572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Form1"/>
          <p:cNvSpPr>
            <a:extLst>
              <a:ext uri="smNativeData">
                <pr:smNativeData xmlns:pr="smNativeData" xmlns="smNativeData" val="SMDATA_16_alp1YBMAAAAlAAAAQAEAAA0AAAAAkAAAAEgAAACQAAAASAAAAAAAAAAA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CYmJgkUAAAAAQAAACMAAAAjAAAAIwAAAB4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AAAAAJ/f38AgICAA8zMzADAwP8Af39/AAAAAAAAAAAAAAAAAAAAAAAAAAAAIQAAABgAAAAUAAAAqBgAAPUPAACFJwAAGyQAABAAAAAmAAAACAAAAP//////////MAAAABQAAAAAAAAAAAD//wAAAQAAAP//AAABAA=="/>
              </a:ext>
            </a:extLst>
          </p:cNvSpPr>
          <p:nvPr/>
        </p:nvSpPr>
        <p:spPr>
          <a:xfrm>
            <a:off x="4008120" y="2593975"/>
            <a:ext cx="2416175" cy="3275330"/>
          </a:xfrm>
          <a:prstGeom prst="flowChartExtract">
            <a:avLst/>
          </a:prstGeom>
          <a:solidFill>
            <a:schemeClr val="bg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pic>
        <p:nvPicPr>
          <p:cNvPr id="4" name="Grafik2"/>
          <p:cNvPicPr>
            <a:picLocks noChangeAspect="1"/>
            <a:extLst>
              <a:ext uri="smNativeData">
                <pr:smNativeData xmlns:pr="smNativeData" xmlns="smNativeData" val="SMDATA_18_alp1YBMAAAAlAAAAEQAAAC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AC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BMTAABpFQAA4xUAADkY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3100705" y="3480435"/>
            <a:ext cx="457200" cy="4572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AutoForm2"/>
          <p:cNvSpPr>
            <a:extLst>
              <a:ext uri="smNativeData">
                <pr:smNativeData xmlns:pr="smNativeData" xmlns="smNativeData" val="SMDATA_16_alp1YBMAAAAlAAAAQAEAAA0AAAAAkAAAAEgAAACQAAAASAAAAAAAAAAA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AAAAAJ/f38AgICAA8zMzADAwP8Af39/AAAAAAAAAAAAAAAAAAAAAAAAAAAAIQAAABgAAAAUAAAAhwkAAPIPAABkGAAAGCQAABAAAAAmAAAACAAAAP//////////MAAAABQAAAAAAAAAAAD//wAAAQAAAP//AAABAA=="/>
              </a:ext>
            </a:extLst>
          </p:cNvSpPr>
          <p:nvPr/>
        </p:nvSpPr>
        <p:spPr>
          <a:xfrm>
            <a:off x="1548765" y="2592070"/>
            <a:ext cx="2416175" cy="3275330"/>
          </a:xfrm>
          <a:prstGeom prst="flowChartExtract">
            <a:avLst/>
          </a:prstGeom>
          <a:solidFill>
            <a:schemeClr val="bg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6" name="Rechteck1"/>
          <p:cNvSpPr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9Qd0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IwAAALUCAAALMQAA7AQAABAAAAAmAAAACAAAAP//////////MAAAABQAAAAAAAAAAAD//wAAAQAAAP//AAABAA=="/>
              </a:ext>
            </a:extLst>
          </p:cNvSpPr>
          <p:nvPr/>
        </p:nvSpPr>
        <p:spPr>
          <a:xfrm>
            <a:off x="22225" y="440055"/>
            <a:ext cx="795020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sz="1800" b="1">
                <a:solidFill>
                  <a:schemeClr val="accent1"/>
                </a:solidFill>
              </a:defRPr>
            </a:pPr>
            <a:r>
              <a:t>Konflikte</a:t>
            </a:r>
          </a:p>
        </p:txBody>
      </p:sp>
      <p:sp>
        <p:nvSpPr>
          <p:cNvPr id="7" name="Rechteck2"/>
          <p:cNvSpPr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9Qd0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CwIAAIkGAAA8LQAAgwkAABAAAAAmAAAACAAAAP//////////MAAAABQAAAAAAAAAAAD//wAAAQAAAP//AAABAA=="/>
              </a:ext>
            </a:extLst>
          </p:cNvSpPr>
          <p:nvPr/>
        </p:nvSpPr>
        <p:spPr>
          <a:xfrm>
            <a:off x="332105" y="1062355"/>
            <a:ext cx="7021195" cy="48387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spcAft>
                <a:spcPts val="1800"/>
              </a:spcAft>
              <a:buNone/>
              <a:defRPr sz="1800"/>
            </a:pPr>
            <a:r>
              <a:t>Das Eisberg-Modell</a:t>
            </a:r>
          </a:p>
        </p:txBody>
      </p:sp>
      <p:sp>
        <p:nvSpPr>
          <p:cNvPr id="8" name="AutoForm3"/>
          <p:cNvSpPr>
            <a:extLst>
              <a:ext uri="smNativeData">
                <pr:smNativeData xmlns:pr="smNativeData" xmlns="smNativeData" val="SMDATA_16_alp1YB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FBT0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YwAAAP0QAAA/CQAA2RkAABAAAAAmAAAACAAAAP//////////MAAAABQAAAAAAAAAAAD//wAAAQAAAP//AAABAA=="/>
              </a:ext>
            </a:extLst>
          </p:cNvSpPr>
          <p:nvPr/>
        </p:nvSpPr>
        <p:spPr>
          <a:xfrm rot="8100318">
            <a:off x="62865" y="2761615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9" name="AutoForm4"/>
          <p:cNvSpPr>
            <a:extLst>
              <a:ext uri="smNativeData">
                <pr:smNativeData xmlns:pr="smNativeData" xmlns="smNativeData" val="SMDATA_16_alp1YB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5QwAAP8QAADBFQAA2xkAABAAAAAmAAAACAAAAP//////////MAAAABQAAAAAAAAAAAD//wAAAQAAAP//AAABAA=="/>
              </a:ext>
            </a:extLst>
          </p:cNvSpPr>
          <p:nvPr/>
        </p:nvSpPr>
        <p:spPr>
          <a:xfrm rot="8100318">
            <a:off x="2096135" y="2762885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0" name="AutoForm5"/>
          <p:cNvSpPr>
            <a:extLst>
              <a:ext uri="smNativeData">
                <pr:smNativeData xmlns:pr="smNativeData" xmlns="smNativeData" val="SMDATA_16_alp1YB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aBkAABARAABEIgAA7BkAABAAAAAmAAAACAAAAP//////////MAAAABQAAAAAAAAAAAD//wAAAQAAAP//AAABAA=="/>
              </a:ext>
            </a:extLst>
          </p:cNvSpPr>
          <p:nvPr/>
        </p:nvSpPr>
        <p:spPr>
          <a:xfrm rot="8100318">
            <a:off x="4130040" y="2773680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1" name="AutoForm6"/>
          <p:cNvSpPr>
            <a:extLst>
              <a:ext uri="smNativeData">
                <pr:smNativeData xmlns:pr="smNativeData" xmlns="smNativeData" val="SMDATA_16_alp1YB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ph8AAA4RAACCKAAA6hkAABAAAAAmAAAACAAAAP//////////MAAAABQAAAAAAAAAAAD//wAAAQAAAP//AAABAA=="/>
              </a:ext>
            </a:extLst>
          </p:cNvSpPr>
          <p:nvPr/>
        </p:nvSpPr>
        <p:spPr>
          <a:xfrm rot="8100318">
            <a:off x="5144770" y="2772410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2" name="Rechteck3"/>
          <p:cNvSpPr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Q0AAIIUAACCFAAAchgAABAAAAAmAAAACAAAAP//////////MAAAABQAAAAAAAAAAAD//wAAAQAAAP//AAABAA=="/>
              </a:ext>
            </a:extLst>
          </p:cNvSpPr>
          <p:nvPr/>
        </p:nvSpPr>
        <p:spPr>
          <a:xfrm>
            <a:off x="2235835" y="3333750"/>
            <a:ext cx="1097915" cy="6400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sz="1200"/>
            </a:pPr>
            <a:r>
              <a:t>Ziele</a:t>
            </a:r>
          </a:p>
          <a:p>
            <a:pPr algn="ctr">
              <a:defRPr sz="1200"/>
            </a:pPr>
            <a:r>
              <a:t>Aufgaben</a:t>
            </a:r>
          </a:p>
          <a:p>
            <a:pPr algn="ctr">
              <a:defRPr sz="1200"/>
            </a:pPr>
            <a:r>
              <a:t>Positionen</a:t>
            </a:r>
          </a:p>
        </p:txBody>
      </p:sp>
      <p:sp>
        <p:nvSpPr>
          <p:cNvPr id="13" name="Rechteck4"/>
          <p:cNvSpPr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Ij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tRwAAJ4UAAB2IwAAjhgAABAAAAAmAAAACAAAAP//////////MAAAABQAAAAAAAAAAAD//wAAAQAAAP//AAABAA=="/>
              </a:ext>
            </a:extLst>
          </p:cNvSpPr>
          <p:nvPr/>
        </p:nvSpPr>
        <p:spPr>
          <a:xfrm>
            <a:off x="4666615" y="3351530"/>
            <a:ext cx="1097915" cy="6400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sz="1200"/>
            </a:pPr>
            <a:r>
              <a:t>Ziele</a:t>
            </a:r>
          </a:p>
          <a:p>
            <a:pPr algn="ctr">
              <a:defRPr sz="1200"/>
            </a:pPr>
            <a:r>
              <a:t>Aufgaben</a:t>
            </a:r>
          </a:p>
          <a:p>
            <a:pPr algn="ctr">
              <a:defRPr sz="1200"/>
            </a:pPr>
            <a:r>
              <a:t>Positionen</a:t>
            </a:r>
          </a:p>
        </p:txBody>
      </p:sp>
      <p:sp>
        <p:nvSpPr>
          <p:cNvPr id="14" name="Rechteck5"/>
          <p:cNvSpPr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Nk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qw0AAHQbAABsFAAApCEAABAAAAAmAAAACAAAAP//////////MAAAABQAAAAAAAAAAAD//wAAAQAAAP//AAABAA=="/>
              </a:ext>
            </a:extLst>
          </p:cNvSpPr>
          <p:nvPr/>
        </p:nvSpPr>
        <p:spPr>
          <a:xfrm>
            <a:off x="2221865" y="4462780"/>
            <a:ext cx="1097915" cy="10058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sz="1200"/>
            </a:pPr>
            <a:r>
              <a:t>Interessen</a:t>
            </a:r>
          </a:p>
          <a:p>
            <a:pPr algn="ctr">
              <a:defRPr sz="1200"/>
            </a:pPr>
            <a:r>
              <a:t>Bedürfnisse</a:t>
            </a:r>
          </a:p>
          <a:p>
            <a:pPr algn="ctr">
              <a:defRPr sz="1200"/>
            </a:pPr>
            <a:r>
              <a:t>Wünsche</a:t>
            </a:r>
          </a:p>
          <a:p>
            <a:pPr algn="ctr">
              <a:defRPr sz="1200"/>
            </a:pPr>
            <a:r>
              <a:t>Gefühle</a:t>
            </a:r>
          </a:p>
          <a:p>
            <a:pPr algn="ctr">
              <a:defRPr sz="1200"/>
            </a:pPr>
            <a:r>
              <a:t>Werte</a:t>
            </a:r>
          </a:p>
        </p:txBody>
      </p:sp>
      <p:sp>
        <p:nvSpPr>
          <p:cNvPr id="15" name="Rechteck6"/>
          <p:cNvSpPr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bRwAAJAbAAAuIwAAwCEAABAAAAAmAAAACAAAAP//////////MAAAABQAAAAAAAAAAAD//wAAAQAAAP//AAABAA=="/>
              </a:ext>
            </a:extLst>
          </p:cNvSpPr>
          <p:nvPr/>
        </p:nvSpPr>
        <p:spPr>
          <a:xfrm>
            <a:off x="4620895" y="4480560"/>
            <a:ext cx="1097915" cy="10058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sz="1200"/>
            </a:pPr>
            <a:r>
              <a:t>Interessen</a:t>
            </a:r>
          </a:p>
          <a:p>
            <a:pPr algn="ctr">
              <a:defRPr sz="1200"/>
            </a:pPr>
            <a:r>
              <a:t>Bedürfnisse</a:t>
            </a:r>
          </a:p>
          <a:p>
            <a:pPr algn="ctr">
              <a:defRPr sz="1200"/>
            </a:pPr>
            <a:r>
              <a:t>Wünsche</a:t>
            </a:r>
          </a:p>
          <a:p>
            <a:pPr algn="ctr">
              <a:defRPr sz="1200"/>
            </a:pPr>
            <a:r>
              <a:t>Gefühle</a:t>
            </a:r>
          </a:p>
          <a:p>
            <a:pPr algn="ctr">
              <a:defRPr sz="1200"/>
            </a:pPr>
            <a:r>
              <a:t>Werte</a:t>
            </a:r>
          </a:p>
        </p:txBody>
      </p:sp>
      <p:pic>
        <p:nvPicPr>
          <p:cNvPr id="16" name="Grafik3"/>
          <p:cNvPicPr>
            <a:picLocks noChangeAspect="1"/>
            <a:extLst>
              <a:ext uri="smNativeData">
                <pr:smNativeData xmlns:pr="smNativeData" xmlns="smNativeData" val="SMDATA_18_alp1YBMAAAAlAAAAEQAAAC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BBQUFB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BgUAABbCwAA4R0AAFEVAAAQAAAAJgAAAAgAAAD//////////zAAAAAUAAAAAAAAAAAA//8AAAEAAAD//wAAAQA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3266440" y="1845945"/>
            <a:ext cx="1590675" cy="16192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7" name="Rechteck7"/>
          <p:cNvSpPr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wW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GBUAAAkNAABLHQAAMBIAABAAAAAmAAAACAAAAP//////////MAAAABQAAAAAAAAAAAD//wAAAQAAAP//AAABAA=="/>
              </a:ext>
            </a:extLst>
          </p:cNvSpPr>
          <p:nvPr/>
        </p:nvSpPr>
        <p:spPr>
          <a:xfrm>
            <a:off x="3429000" y="2118995"/>
            <a:ext cx="1332865" cy="83756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>
                <a:solidFill>
                  <a:schemeClr val="bg1"/>
                </a:solidFill>
              </a:defRPr>
            </a:pPr>
            <a:r>
              <a:t>Konflikt</a:t>
            </a:r>
          </a:p>
        </p:txBody>
      </p:sp>
      <p:sp>
        <p:nvSpPr>
          <p:cNvPr id="18" name="Textbox1"/>
          <p:cNvSpPr txBox="1">
            <a:extLst>
              <a:ext uri="smNativeData">
                <pr:smNativeData xmlns:pr="smNativeData" xmlns="smNativeData" val="SMDATA_16_alp1YBMAAAAlAAAAE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KgB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PCYAADwcAAAMMwAAZh4AABAAAAAmAAAACAAAAP//////////MAAAABQAAAAAAAAAAAD//wAAAQAAAP//AAABAA=="/>
              </a:ext>
            </a:extLst>
          </p:cNvSpPr>
          <p:nvPr/>
        </p:nvSpPr>
        <p:spPr>
          <a:xfrm>
            <a:off x="6215380" y="4589780"/>
            <a:ext cx="2082800" cy="3517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600"/>
            </a:pPr>
            <a:r>
              <a:t>Beziehungs-Ebene</a:t>
            </a:r>
          </a:p>
        </p:txBody>
      </p:sp>
      <p:sp>
        <p:nvSpPr>
          <p:cNvPr id="19" name="Textbox2"/>
          <p:cNvSpPr txBox="1">
            <a:extLst>
              <a:ext uri="smNativeData">
                <pr:smNativeData xmlns:pr="smNativeData" xmlns="smNativeData" val="SMDATA_16_alp1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EAC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HAsAAAglAAASFwAASCcAABAgAAAmAAAACAAAAP//////////MAAAABQAAAAAAAAAAAD//wAAAQAAAP//AAABAA=="/>
              </a:ext>
            </a:extLst>
          </p:cNvSpPr>
          <p:nvPr/>
        </p:nvSpPr>
        <p:spPr>
          <a:xfrm>
            <a:off x="1805940" y="6019800"/>
            <a:ext cx="194437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800"/>
            </a:pPr>
            <a:r>
              <a:t>Konfliktpartner 1</a:t>
            </a:r>
          </a:p>
        </p:txBody>
      </p:sp>
      <p:sp>
        <p:nvSpPr>
          <p:cNvPr id="20" name="Textbox3"/>
          <p:cNvSpPr txBox="1">
            <a:extLst>
              <a:ext uri="smNativeData">
                <pr:smNativeData xmlns:pr="smNativeData" xmlns="smNativeData" val="SMDATA_16_alp1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EAC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JBoAAAYlAAAaJgAARicAABAgAAAmAAAACAAAAP//////////MAAAABQAAAAAAAAAAAD//wAAAQAAAP//AAABAA=="/>
              </a:ext>
            </a:extLst>
          </p:cNvSpPr>
          <p:nvPr/>
        </p:nvSpPr>
        <p:spPr>
          <a:xfrm>
            <a:off x="4249420" y="6018530"/>
            <a:ext cx="194437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800"/>
            </a:pPr>
            <a:r>
              <a:t>Konfliktpartner 2</a:t>
            </a:r>
          </a:p>
        </p:txBody>
      </p:sp>
      <p:sp>
        <p:nvSpPr>
          <p:cNvPr id="21" name="AutoForm7"/>
          <p:cNvSpPr>
            <a:extLst>
              <a:ext uri="smNativeData">
                <pr:smNativeData xmlns:pr="smNativeData" xmlns="smNativeData" val="SMDATA_16_alp1YB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9uZS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pQYAAP8QAACBDwAA2xkAABAAAAAmAAAACAAAAP//////////MAAAABQAAAAAAAAAAAD//wAAAQAAAP//AAABAA=="/>
              </a:ext>
            </a:extLst>
          </p:cNvSpPr>
          <p:nvPr/>
        </p:nvSpPr>
        <p:spPr>
          <a:xfrm rot="8100318">
            <a:off x="1080135" y="2762885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22" name="AutoForm8"/>
          <p:cNvSpPr>
            <a:extLst>
              <a:ext uri="smNativeData">
                <pr:smNativeData xmlns:pr="smNativeData" xmlns="smNativeData" val="SMDATA_16_alp1YB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C9hOm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IxMAABARAAD/GwAA7BkAABAAAAAmAAAACAAAAP//////////MAAAABQAAAAAAAAAAAD//wAAAQAAAP//AAABAA=="/>
              </a:ext>
            </a:extLst>
          </p:cNvSpPr>
          <p:nvPr/>
        </p:nvSpPr>
        <p:spPr>
          <a:xfrm rot="8100318">
            <a:off x="3110865" y="2773680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23" name="AutoForm9"/>
          <p:cNvSpPr>
            <a:extLst>
              <a:ext uri="smNativeData">
                <pr:smNativeData xmlns:pr="smNativeData" xmlns="smNativeData" val="SMDATA_16_alp1YB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BcAAAAUAAAAAAAAAAAAAAD/fwAA/38AAAAAAAAJAAAABAAAAEIj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6yUAAA4RAADHLgAA6hkAABAAAAAmAAAACAAAAP//////////MAAAABQAAAAAAAAAAAD//wAAAQAAAP//AAABAA=="/>
              </a:ext>
            </a:extLst>
          </p:cNvSpPr>
          <p:nvPr/>
        </p:nvSpPr>
        <p:spPr>
          <a:xfrm rot="8100318">
            <a:off x="6163945" y="2772410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24" name="Textbox4"/>
          <p:cNvSpPr txBox="1">
            <a:extLst>
              <a:ext uri="smNativeData">
                <pr:smNativeData xmlns:pr="smNativeData" xmlns="smNativeData" val="SMDATA_16_alp1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KgB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PiYAAJoVAABCLwAAqhcAABAgAAAmAAAACAAAAP//////////MAAAABQAAAAAAAAAAAD//wAAAQAAAP//AAABAA=="/>
              </a:ext>
            </a:extLst>
          </p:cNvSpPr>
          <p:nvPr/>
        </p:nvSpPr>
        <p:spPr>
          <a:xfrm>
            <a:off x="6216650" y="3511550"/>
            <a:ext cx="1465580" cy="335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600"/>
            </a:pPr>
            <a:r>
              <a:t>Sach-Ebene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"/>
                            </p:stCondLst>
                            <p:childTnLst>
                              <p:par>
                                <p:cTn id="11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"/>
                            </p:stCondLst>
                            <p:childTnLst>
                              <p:par>
                                <p:cTn id="1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 advAuto="0"/>
      <p:bldP spid="4" grpId="0" animBg="1" advAuto="0"/>
      <p:bldP spid="5" grpId="0" animBg="1" advAuto="0"/>
      <p:bldP spid="7" grpId="0" animBg="1" advAuto="0"/>
      <p:bldP spid="8" grpId="0" animBg="1" advAuto="0"/>
      <p:bldP spid="9" grpId="0" animBg="1" advAuto="0"/>
      <p:bldP spid="10" grpId="0" animBg="1" advAuto="0"/>
      <p:bldP spid="11" grpId="0" animBg="1" advAuto="0"/>
      <p:bldP spid="12" grpId="0" build="p" bldLvl="3" animBg="1"/>
      <p:bldP spid="13" grpId="0" build="p" bldLvl="3" animBg="1"/>
      <p:bldP spid="14" grpId="0" build="p" bldLvl="3" animBg="1"/>
      <p:bldP spid="15" grpId="0" build="p" bldLvl="3" animBg="1"/>
      <p:bldP spid="16" grpId="0" animBg="1" advAuto="0"/>
      <p:bldP spid="17" grpId="0" animBg="1" advAuto="0"/>
      <p:bldP spid="18" grpId="0" animBg="1" advAuto="0"/>
      <p:bldP spid="19" grpId="0" animBg="1" advAuto="0"/>
      <p:bldP spid="20" grpId="0" animBg="1" advAuto="0"/>
      <p:bldP spid="21" grpId="0" animBg="1" advAuto="0"/>
      <p:bldP spid="22" grpId="0" animBg="1" advAuto="0"/>
      <p:bldP spid="23" grpId="0" animBg="1" advAuto="0"/>
      <p:bldP spid="24" grpId="0" animBg="1" advAuto="0"/>
    </p:bldLst>
    <p:extLst>
      <p:ext uri="smNativeData">
        <pr:smNativeData xmlns:pr="smNativeData" xmlns="smNativeData" val="alp1YCYAAAAFAAAA/f///wEAAAABAAAAAAAAAAAAAAAAAAAAAAAAAAkAAAD9////AQAAAAEAAAAAAAAAAAAAAAAAAAAAAAAADQAAAP3///8BAAAAAQAAAAAAAAAAAAAAAAAAAAAAAAARAAAA/f///wEAAAABAAAAAAAAAAAAAAAAAAAAAAAAABUAAAD9////AQAAAAEAAAAAAAAAAAAAAAAAAAAAAAAAFwAAAP3///8BAAAAAQAAAAAAAAAAAAAAAAAAAAAAAAAZAAAA/f///wEAAAABAAAAAAAAAAAAAAAAAAAAAAAAABsAAAD9////AQAAAAEAAAAAAAAAAAAAAAAAAAAAAAAAHQAAAP3///8BAAAAAQAAAAAAAAAAAAAAAAAAAAAAAAAhAAAA/v///wEAAAABAAAAAAAAAAAAAAAAAAAAAAAAACUAAAAAAAAAAQAAAAEAAAAAAAAAAAAAAAAAAAAAAAAAKQAAAAEAAAABAAAAAQAAAAAAAAAAAAAAAAAAAAAAAAAtAAAAAgAAAAEAAAABAAAAAAAAAAAAAAAAAAAAAAAAADEAAAD+////AQAAAAEAAAAAAAAAAAAAAAAAAAAAAAAANQAAAAAAAAABAAAAAQAAAAAAAAAAAAAAAAAAAAAAAAA5AAAAAQAAAAEAAAABAAAAAAAAAAAAAAAAAAAAAAAAAD0AAAACAAAAAQAAAAEAAAAAAAAAAAAAAAAAAAAAAAAAQQAAAP7///8BAAAAAQAAAAAAAAAAAAAAAAAAAAAAAABFAAAAAAAAAAEAAAABAAAAAAAAAAAAAAAAAAAAAAAAAEkAAAABAAAAAQAAAAEAAAAAAAAAAAAAAAAAAAAAAAAATQAAAAIAAAABAAAAAQAAAAAAAAAAAAAAAAAAAAAAAABRAAAAAwAAAAEAAAABAAAAAAAAAAAAAAAAAAAAAAAAAFUAAAAEAAAAAQAAAAEAAAAAAAAAAAAAAAAAAAAAAAAAWQAAAP7///8BAAAAAQAAAAAAAAAAAAAAAAAAAAAAAABdAAAAAAAAAAEAAAABAAAAAAAAAAAAAAAAAAAAAAAAAGEAAAABAAAAAQAAAAEAAAAAAAAAAAAAAAAAAAAAAAAAZQAAAAIAAAABAAAAAQAAAAAAAAAAAAAAAAAAAAAAAABpAAAAAwAAAAEAAAABAAAAAAAAAAAAAAAAAAAAAAAAAG0AAAAEAAAAAQAAAAEAAAAAAAAAAAAAAAAAAAAAAAAAcAAAAP3///8BAAAAAQAAAAAAAAAAAAAAAAAAAAAAAABzAAAA/f///wEAAAABAAAAAAAAAAAAAAAAAAAAAAAAAHcAAAD9////AQAAAAEAAAAAAAAAAAAAAAAAAAAAAAAAeQAAAP3///8BAAAAAQAAAAAAAAAAAAAAAAAAAAAAAAB7AAAA/f///wEAAAABAAAAAAAAAAAAAAAAAAAAAAAAAH0AAAD9////AQAAAAEAAAAAAAAAAAAAAAAAAAAAAAAAfwAAAP3///8BAAAAAQAAAAAAAAAAAAAAAAAAAAAAAACDAAAA/f///wEAAAABAAAAAAAAAAAAAAAAAAAAAAAAAIcAAAD9////AQAAAAEAAAAAAAAAAAAAAAAAAAAAAAAA"/>
      </p:ext>
    </p:extLst>
  </p:timing>
</p:sld>
</file>

<file path=ppt/slides/slide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ext1"/>
          <p:cNvSpPr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IwAAALUCAAALMQAA7AQAABAAAAAmAAAACAAAAP//////////MAAAABQAAAAAAAAAAAD//wAAAQAAAP//AAABAA=="/>
              </a:ext>
            </a:extLst>
          </p:cNvSpPr>
          <p:nvPr/>
        </p:nvSpPr>
        <p:spPr>
          <a:xfrm>
            <a:off x="22225" y="440055"/>
            <a:ext cx="795020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 defTabSz="914400">
              <a:buNone/>
              <a:tabLst/>
              <a:defRPr b="1">
                <a:solidFill>
                  <a:schemeClr val="accent1"/>
                </a:solidFill>
                <a:latin typeface="Arial" pitchFamily="1" charset="0"/>
                <a:ea typeface="Arial" pitchFamily="1" charset="0"/>
                <a:cs typeface="Arial" pitchFamily="1" charset="0"/>
              </a:defRPr>
            </a:pPr>
            <a:r>
              <a:t>Lösungsfokussierte </a:t>
            </a:r>
            <a:r>
              <a:t>Gesprächsführung</a:t>
            </a:r>
          </a:p>
        </p:txBody>
      </p:sp>
      <p:sp>
        <p:nvSpPr>
          <p:cNvPr id="3" name="Rechteck1"/>
          <p:cNvSpPr>
            <a:extLst>
              <a:ext uri="smNativeData">
                <pr:smNativeData xmlns:pr="smNativeData" xmlns="smNativeData" val="SMDATA_16_alp1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CYmJg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CwIAAAcGAAC9LgAAYBwAABAAAAAmAAAACAAAAP//////////MAAAABQAAAAAAAAAAAD//wAAAQAAAP//AAABAA=="/>
              </a:ext>
            </a:extLst>
          </p:cNvSpPr>
          <p:nvPr/>
        </p:nvSpPr>
        <p:spPr>
          <a:xfrm>
            <a:off x="332105" y="979805"/>
            <a:ext cx="7265670" cy="363283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spcAft>
                <a:spcPts val="1800"/>
              </a:spcAft>
              <a:buNone/>
              <a:defRPr sz="1800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Skalenfrage</a:t>
            </a: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800"/>
              </a:spcAft>
              <a:buNone/>
              <a:defRPr sz="1400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Die Intensität eines Problems ist das Ergebnis einer subjektiven Bewertung einer </a:t>
            </a:r>
            <a:br/>
            <a:r>
              <a:t>Information aus dem Körper oder der Umwelt.</a:t>
            </a: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800"/>
              </a:spcAft>
              <a:buNone/>
              <a:defRPr sz="1400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Wie kann dieses Ergebnis dem Berater/Coach/Therapeuten mitgeteilt werden, um </a:t>
            </a:r>
            <a:br/>
            <a:r>
              <a:t>Veränderungen zu erkennen?</a:t>
            </a: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800"/>
              </a:spcAft>
              <a:buNone/>
              <a:defRPr sz="1400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Um dem Klienten die Größe von Veränderungen bewusst zu machen und diese </a:t>
            </a:r>
            <a:br/>
            <a:r>
              <a:t>kommunizieren zu können, wird die </a:t>
            </a:r>
            <a:r>
              <a:t>Skalenfrage vor und nach Interventionen benutzt:</a:t>
            </a:r>
          </a:p>
          <a:p>
            <a:pPr marL="179705">
              <a:lnSpc>
                <a:spcPct val="120000"/>
              </a:lnSpc>
              <a:spcBef>
                <a:spcPts val="400"/>
              </a:spcBef>
              <a:buNone/>
              <a:defRPr sz="1400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"Stellen Sie sich eine Skala von 0 bis 10 vor, auf der Sie die Intensität </a:t>
            </a:r>
            <a:br/>
            <a:r>
              <a:t>Ihres Problems einstufen.</a:t>
            </a:r>
          </a:p>
          <a:p>
            <a:pPr marL="179705">
              <a:lnSpc>
                <a:spcPct val="120000"/>
              </a:lnSpc>
              <a:spcBef>
                <a:spcPts val="200"/>
              </a:spcBef>
              <a:buNone/>
              <a:defRPr sz="1400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0 veranschaulicht die maximale Stärke des Problems, </a:t>
            </a:r>
            <a:br/>
            <a:r>
              <a:t>10 bedeutet die Lösung des Problems.</a:t>
            </a:r>
          </a:p>
        </p:txBody>
      </p:sp>
      <p:sp>
        <p:nvSpPr>
          <p:cNvPr id="4" name="Textbox1"/>
          <p:cNvSpPr txBox="1">
            <a:extLst>
              <a:ext uri="smNativeData">
                <pr:smNativeData xmlns:pr="smNativeData" xmlns="smNativeData" val="SMDATA_16_alp1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M4KAAD/fwAA/38AAAAAAAAJAAAABAAAAAAAmk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9AEAAD8cAAC9LgAAHigAABAgAAAmAAAACAAAAP//////////MAAAABQAAAAAAAAAAAD//wAAAQAAAP//AAABAA=="/>
              </a:ext>
            </a:extLst>
          </p:cNvSpPr>
          <p:nvPr/>
        </p:nvSpPr>
        <p:spPr>
          <a:xfrm>
            <a:off x="317500" y="4591685"/>
            <a:ext cx="7280275" cy="192976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marL="179705">
              <a:lnSpc>
                <a:spcPct val="120000"/>
              </a:lnSpc>
              <a:spcBef>
                <a:spcPts val="200"/>
              </a:spcBef>
              <a:spcAft>
                <a:spcPts val="800"/>
              </a:spcAft>
              <a:buNone/>
              <a:defRPr sz="1400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Wo würden Sie jetzt Ihr Problem einstufen?"</a:t>
            </a: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800"/>
              </a:spcAft>
              <a:buNone/>
              <a:defRPr sz="1400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Wenn der Klient 1 oder 4 oder 5 sagt, weiß der Coach nicht, was der Klient damit meint.</a:t>
            </a: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800"/>
              </a:spcAft>
              <a:buNone/>
              <a:defRPr sz="1400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Der Klient weiß es aber und baut so seine Fortschritte auf.</a:t>
            </a: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800"/>
              </a:spcAft>
              <a:buNone/>
              <a:defRPr sz="1400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Der Coach muss es auch nicht wissen. Er muss nur dem Klienten helfen, </a:t>
            </a:r>
            <a:br/>
            <a:r>
              <a:t>sich seiner Fortschritte bewusst zu werden.</a:t>
            </a:r>
          </a:p>
        </p:txBody>
      </p:sp>
      <p:sp>
        <p:nvSpPr>
          <p:cNvPr id="5" name="Linie1"/>
          <p:cNvSpPr>
            <a:extLst>
              <a:ext uri="smNativeData">
                <pr:smNativeData xmlns:pr="smNativeData" xmlns="smNativeData" val="SMDATA_16_alp1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oAAAAAQAAAAIAAAAAAAAAAAAAAAA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UuV2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DIAAOcRAABSMgAAjyUAABAAAAAmAAAACAAAAP//////////MAAAABQAAAAAAAAAAAD//wAAAQAAAP//AAABAA=="/>
              </a:ext>
            </a:extLst>
          </p:cNvSpPr>
          <p:nvPr/>
        </p:nvSpPr>
        <p:spPr>
          <a:xfrm flipH="1" flipV="1">
            <a:off x="8178800" y="2910205"/>
            <a:ext cx="1270" cy="3195320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6" name="Linie2"/>
          <p:cNvSpPr>
            <a:extLst>
              <a:ext uri="smNativeData">
                <pr:smNativeData xmlns:pr="smNativeData" xmlns="smNativeData" val="SMDATA_16_alp1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DAAM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TTIAAIIlAAAIMwAAhCUAABAAAAAmAAAACAAAAP//////////MAAAABQAAAAAAAAAAAD//wAAAQAAAP//AAABAA=="/>
              </a:ext>
            </a:extLst>
          </p:cNvSpPr>
          <p:nvPr/>
        </p:nvSpPr>
        <p:spPr>
          <a:xfrm>
            <a:off x="8176895" y="609727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7" name="Linie3"/>
          <p:cNvSpPr>
            <a:extLst>
              <a:ext uri="smNativeData">
                <pr:smNativeData xmlns:pr="smNativeData" xmlns="smNativeData" val="SMDATA_16_alp1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4Ad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SzIAAIwjAAAGMwAAjiMAABAAAAAmAAAACAAAAP//////////MAAAABQAAAAAAAAAAAD//wAAAQAAAP//AAABAA=="/>
              </a:ext>
            </a:extLst>
          </p:cNvSpPr>
          <p:nvPr/>
        </p:nvSpPr>
        <p:spPr>
          <a:xfrm>
            <a:off x="8175625" y="577850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8" name="Linie4"/>
          <p:cNvSpPr>
            <a:extLst>
              <a:ext uri="smNativeData">
                <pr:smNativeData xmlns:pr="smNativeData" xmlns="smNativeData" val="SMDATA_16_alp1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mk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STIAAJYhAAAEMwAAmCEAABAAAAAmAAAACAAAAP//////////MAAAABQAAAAAAAAAAAD//wAAAQAAAP//AAABAA=="/>
              </a:ext>
            </a:extLst>
          </p:cNvSpPr>
          <p:nvPr/>
        </p:nvSpPr>
        <p:spPr>
          <a:xfrm>
            <a:off x="8174355" y="545973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9" name="Linie5"/>
          <p:cNvSpPr>
            <a:extLst>
              <a:ext uri="smNativeData">
                <pr:smNativeData xmlns:pr="smNativeData" xmlns="smNativeData" val="SMDATA_16_alp1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RzIAAKAfAAACMwAAoh8AABAAAAAmAAAACAAAAP//////////MAAAABQAAAAAAAAAAAD//wAAAQAAAP//AAABAA=="/>
              </a:ext>
            </a:extLst>
          </p:cNvSpPr>
          <p:nvPr/>
        </p:nvSpPr>
        <p:spPr>
          <a:xfrm>
            <a:off x="8173085" y="514096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0" name="Linie6"/>
          <p:cNvSpPr>
            <a:extLst>
              <a:ext uri="smNativeData">
                <pr:smNativeData xmlns:pr="smNativeData" xmlns="smNativeData" val="SMDATA_16_alp1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HdB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RTIAAKodAAAAMwAArB0AABAAAAAmAAAACAAAAP//////////MAAAABQAAAAAAAAAAAD//wAAAQAAAP//AAABAA=="/>
              </a:ext>
            </a:extLst>
          </p:cNvSpPr>
          <p:nvPr/>
        </p:nvSpPr>
        <p:spPr>
          <a:xfrm>
            <a:off x="8171815" y="482219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1" name="Linie7"/>
          <p:cNvSpPr>
            <a:extLst>
              <a:ext uri="smNativeData">
                <pr:smNativeData xmlns:pr="smNativeData" xmlns="smNativeData" val="SMDATA_16_alp1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HdB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QzIAALQbAAD+MgAAthsAABAAAAAmAAAACAAAAP//////////MAAAABQAAAAAAAAAAAD//wAAAQAAAP//AAABAA=="/>
              </a:ext>
            </a:extLst>
          </p:cNvSpPr>
          <p:nvPr/>
        </p:nvSpPr>
        <p:spPr>
          <a:xfrm>
            <a:off x="8170545" y="450342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2" name="Linie8"/>
          <p:cNvSpPr>
            <a:extLst>
              <a:ext uri="smNativeData">
                <pr:smNativeData xmlns:pr="smNativeData" xmlns="smNativeData" val="SMDATA_16_alp1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FBT0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QTIAAL4ZAAD8MgAAwBkAABAAAAAmAAAACAAAAP//////////MAAAABQAAAAAAAAAAAD//wAAAQAAAP//AAABAA=="/>
              </a:ext>
            </a:extLst>
          </p:cNvSpPr>
          <p:nvPr/>
        </p:nvSpPr>
        <p:spPr>
          <a:xfrm>
            <a:off x="8169275" y="418465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3" name="Linie9"/>
          <p:cNvSpPr>
            <a:extLst>
              <a:ext uri="smNativeData">
                <pr:smNativeData xmlns:pr="smNativeData" xmlns="smNativeData" val="SMDATA_16_alp1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PzIAAMgXAAD6MgAAyhcAABAAAAAmAAAACAAAAP//////////MAAAABQAAAAAAAAAAAD//wAAAQAAAP//AAABAA=="/>
              </a:ext>
            </a:extLst>
          </p:cNvSpPr>
          <p:nvPr/>
        </p:nvSpPr>
        <p:spPr>
          <a:xfrm>
            <a:off x="8168005" y="386588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4" name="Linie10"/>
          <p:cNvSpPr>
            <a:extLst>
              <a:ext uri="smNativeData">
                <pr:smNativeData xmlns:pr="smNativeData" xmlns="smNativeData" val="SMDATA_16_alp1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PTIAANIVAAD4MgAA1BUAABAAAAAmAAAACAAAAP//////////MAAAABQAAAAAAAAAAAD//wAAAQAAAP//AAABAA=="/>
              </a:ext>
            </a:extLst>
          </p:cNvSpPr>
          <p:nvPr/>
        </p:nvSpPr>
        <p:spPr>
          <a:xfrm>
            <a:off x="8166735" y="354711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5" name="Linie11"/>
          <p:cNvSpPr>
            <a:extLst>
              <a:ext uri="smNativeData">
                <pr:smNativeData xmlns:pr="smNativeData" xmlns="smNativeData" val="SMDATA_16_alp1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DAAL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zIAANwTAAD2MgAA3hMAABAAAAAmAAAACAAAAP//////////MAAAABQAAAAAAAAAAAD//wAAAQAAAP//AAABAA=="/>
              </a:ext>
            </a:extLst>
          </p:cNvSpPr>
          <p:nvPr/>
        </p:nvSpPr>
        <p:spPr>
          <a:xfrm>
            <a:off x="8165465" y="322834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6" name="Linie12"/>
          <p:cNvSpPr>
            <a:extLst>
              <a:ext uri="smNativeData">
                <pr:smNativeData xmlns:pr="smNativeData" xmlns="smNativeData" val="SMDATA_16_alp1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TIAAOYRAAD0MgAA6BEAABAAAAAmAAAACAAAAP//////////MAAAABQAAAAAAAAAAAD//wAAAQAAAP//AAABAA=="/>
              </a:ext>
            </a:extLst>
          </p:cNvSpPr>
          <p:nvPr/>
        </p:nvSpPr>
        <p:spPr>
          <a:xfrm>
            <a:off x="8164195" y="290957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7" name="Textbox2"/>
          <p:cNvSpPr txBox="1">
            <a:extLst>
              <a:ext uri="smNativeData">
                <pr:smNativeData xmlns:pr="smNativeData" xmlns="smNativeData" val="SMDATA_16_alp1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ZDMAAJAkAACGNAAAQCYAABAgAAAmAAAACAAAAP//////////MAAAABQAAAAAAAAAAAD//wAAAQAAAP//AAABAA=="/>
              </a:ext>
            </a:extLst>
          </p:cNvSpPr>
          <p:nvPr/>
        </p:nvSpPr>
        <p:spPr>
          <a:xfrm>
            <a:off x="8354060" y="594360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0</a:t>
            </a:r>
          </a:p>
        </p:txBody>
      </p:sp>
      <p:sp>
        <p:nvSpPr>
          <p:cNvPr id="18" name="Textbox3"/>
          <p:cNvSpPr txBox="1">
            <a:extLst>
              <a:ext uri="smNativeData">
                <pr:smNativeData xmlns:pr="smNativeData" xmlns="smNativeData" val="SMDATA_16_alp1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YjMAAJoiAACENAAASiQAABAgAAAmAAAACAAAAP//////////MAAAABQAAAAAAAAAAAD//wAAAQAAAP//AAABAA=="/>
              </a:ext>
            </a:extLst>
          </p:cNvSpPr>
          <p:nvPr/>
        </p:nvSpPr>
        <p:spPr>
          <a:xfrm>
            <a:off x="8352790" y="562483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1</a:t>
            </a:r>
          </a:p>
        </p:txBody>
      </p:sp>
      <p:sp>
        <p:nvSpPr>
          <p:cNvPr id="19" name="Textbox4"/>
          <p:cNvSpPr txBox="1">
            <a:extLst>
              <a:ext uri="smNativeData">
                <pr:smNativeData xmlns:pr="smNativeData" xmlns="smNativeData" val="SMDATA_16_alp1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DYj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YDMAAKQgAACCNAAAVCIAABAgAAAmAAAACAAAAP//////////MAAAABQAAAAAAAAAAAD//wAAAQAAAP//AAABAA=="/>
              </a:ext>
            </a:extLst>
          </p:cNvSpPr>
          <p:nvPr/>
        </p:nvSpPr>
        <p:spPr>
          <a:xfrm>
            <a:off x="8351520" y="530606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2</a:t>
            </a:r>
          </a:p>
        </p:txBody>
      </p:sp>
      <p:sp>
        <p:nvSpPr>
          <p:cNvPr id="20" name="Textbox5"/>
          <p:cNvSpPr txBox="1">
            <a:extLst>
              <a:ext uri="smNativeData">
                <pr:smNativeData xmlns:pr="smNativeData" xmlns="smNativeData" val="SMDATA_16_alp1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Fs/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XjMAAK4eAACANAAAXiAAABAgAAAmAAAACAAAAP//////////MAAAABQAAAAAAAAAAAD//wAAAQAAAP//AAABAA=="/>
              </a:ext>
            </a:extLst>
          </p:cNvSpPr>
          <p:nvPr/>
        </p:nvSpPr>
        <p:spPr>
          <a:xfrm>
            <a:off x="8350250" y="498729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3</a:t>
            </a:r>
          </a:p>
        </p:txBody>
      </p:sp>
      <p:sp>
        <p:nvSpPr>
          <p:cNvPr id="21" name="Textbox6"/>
          <p:cNvSpPr txBox="1">
            <a:extLst>
              <a:ext uri="smNativeData">
                <pr:smNativeData xmlns:pr="smNativeData" xmlns="smNativeData" val="SMDATA_16_alp1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Dc/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XDMAALgcAAB+NAAAaB4AABAgAAAmAAAACAAAAP//////////MAAAABQAAAAAAAAAAAD//wAAAQAAAP//AAABAA=="/>
              </a:ext>
            </a:extLst>
          </p:cNvSpPr>
          <p:nvPr/>
        </p:nvSpPr>
        <p:spPr>
          <a:xfrm>
            <a:off x="8348980" y="466852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4</a:t>
            </a:r>
          </a:p>
        </p:txBody>
      </p:sp>
      <p:sp>
        <p:nvSpPr>
          <p:cNvPr id="22" name="Textbox7"/>
          <p:cNvSpPr txBox="1">
            <a:extLst>
              <a:ext uri="smNativeData">
                <pr:smNativeData xmlns:pr="smNativeData" xmlns="smNativeData" val="SMDATA_16_alp1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A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jMAAMIaAAB8NAAAchwAABAgAAAmAAAACAAAAP//////////MAAAABQAAAAAAAAAAAD//wAAAQAAAP//AAABAA=="/>
              </a:ext>
            </a:extLst>
          </p:cNvSpPr>
          <p:nvPr/>
        </p:nvSpPr>
        <p:spPr>
          <a:xfrm>
            <a:off x="8347710" y="434975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5</a:t>
            </a:r>
          </a:p>
        </p:txBody>
      </p:sp>
      <p:sp>
        <p:nvSpPr>
          <p:cNvPr id="23" name="Textbox8"/>
          <p:cNvSpPr txBox="1">
            <a:extLst>
              <a:ext uri="smNativeData">
                <pr:smNativeData xmlns:pr="smNativeData" xmlns="smNativeData" val="SMDATA_16_alp1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LgL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DMAAMwYAAB6NAAAfBoAABAgAAAmAAAACAAAAP//////////MAAAABQAAAAAAAAAAAD//wAAAQAAAP//AAABAA=="/>
              </a:ext>
            </a:extLst>
          </p:cNvSpPr>
          <p:nvPr/>
        </p:nvSpPr>
        <p:spPr>
          <a:xfrm>
            <a:off x="8346440" y="403098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6</a:t>
            </a:r>
          </a:p>
        </p:txBody>
      </p:sp>
      <p:sp>
        <p:nvSpPr>
          <p:cNvPr id="24" name="Textbox9"/>
          <p:cNvSpPr txBox="1">
            <a:extLst>
              <a:ext uri="smNativeData">
                <pr:smNativeData xmlns:pr="smNativeData" xmlns="smNativeData" val="SMDATA_16_alp1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CZ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VjMAANYWAAB4NAAAhhgAABAgAAAmAAAACAAAAP//////////MAAAABQAAAAAAAAAAAD//wAAAQAAAP//AAABAA=="/>
              </a:ext>
            </a:extLst>
          </p:cNvSpPr>
          <p:nvPr/>
        </p:nvSpPr>
        <p:spPr>
          <a:xfrm>
            <a:off x="8345170" y="371221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7</a:t>
            </a:r>
          </a:p>
        </p:txBody>
      </p:sp>
      <p:sp>
        <p:nvSpPr>
          <p:cNvPr id="25" name="Textbox10"/>
          <p:cNvSpPr txBox="1">
            <a:extLst>
              <a:ext uri="smNativeData">
                <pr:smNativeData xmlns:pr="smNativeData" xmlns="smNativeData" val="SMDATA_16_alp1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CZ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VDMAAOAUAAB2NAAAkBYAABAgAAAmAAAACAAAAP//////////MAAAABQAAAAAAAAAAAD//wAAAQAAAP//AAABAA=="/>
              </a:ext>
            </a:extLst>
          </p:cNvSpPr>
          <p:nvPr/>
        </p:nvSpPr>
        <p:spPr>
          <a:xfrm>
            <a:off x="8343900" y="339344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8</a:t>
            </a:r>
          </a:p>
        </p:txBody>
      </p:sp>
      <p:sp>
        <p:nvSpPr>
          <p:cNvPr id="26" name="Textbox11"/>
          <p:cNvSpPr txBox="1">
            <a:extLst>
              <a:ext uri="smNativeData">
                <pr:smNativeData xmlns:pr="smNativeData" xmlns="smNativeData" val="SMDATA_16_alp1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jMAAOoSAAB0NAAAmhQAABAgAAAmAAAACAAAAP//////////MAAAABQAAAAAAAAAAAD//wAAAQAAAP//AAABAA=="/>
              </a:ext>
            </a:extLst>
          </p:cNvSpPr>
          <p:nvPr/>
        </p:nvSpPr>
        <p:spPr>
          <a:xfrm>
            <a:off x="8342630" y="307467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9</a:t>
            </a:r>
          </a:p>
        </p:txBody>
      </p:sp>
      <p:sp>
        <p:nvSpPr>
          <p:cNvPr id="27" name="Textbox12"/>
          <p:cNvSpPr txBox="1">
            <a:extLst>
              <a:ext uri="smNativeData">
                <pr:smNativeData xmlns:pr="smNativeData" xmlns="smNativeData" val="SMDATA_16_alp1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VjIAAPQQAACrNAAApBIAABAgAAAmAAAACAAAAP//////////MAAAABQAAAAAAAAAAAD//wAAAQAAAP//AAABAA=="/>
              </a:ext>
            </a:extLst>
          </p:cNvSpPr>
          <p:nvPr/>
        </p:nvSpPr>
        <p:spPr>
          <a:xfrm>
            <a:off x="8182610" y="2755900"/>
            <a:ext cx="379095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10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1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2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3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4"/>
                            </p:stCondLst>
                            <p:childTnLst>
                              <p:par>
                                <p:cTn id="10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5"/>
                            </p:stCondLst>
                            <p:childTnLst>
                              <p:par>
                                <p:cTn id="10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6"/>
                            </p:stCondLst>
                            <p:childTnLst>
                              <p:par>
                                <p:cTn id="10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7"/>
                            </p:stCondLst>
                            <p:childTnLst>
                              <p:par>
                                <p:cTn id="1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8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 animBg="1"/>
      <p:bldP spid="4" grpId="0" build="p" bldLvl="4" animBg="1"/>
      <p:bldP spid="5" grpId="0" animBg="1" advAuto="0"/>
      <p:bldP spid="6" grpId="0" animBg="1" advAuto="0"/>
      <p:bldP spid="7" grpId="0" animBg="1" advAuto="0"/>
      <p:bldP spid="8" grpId="0" animBg="1" advAuto="0"/>
      <p:bldP spid="9" grpId="0" animBg="1" advAuto="0"/>
      <p:bldP spid="10" grpId="0" animBg="1" advAuto="0"/>
      <p:bldP spid="11" grpId="0" animBg="1" advAuto="0"/>
      <p:bldP spid="12" grpId="0" animBg="1" advAuto="0"/>
      <p:bldP spid="13" grpId="0" animBg="1" advAuto="0"/>
      <p:bldP spid="14" grpId="0" animBg="1" advAuto="0"/>
      <p:bldP spid="15" grpId="0" animBg="1" advAuto="0"/>
      <p:bldP spid="16" grpId="0" animBg="1" advAuto="0"/>
      <p:bldP spid="17" grpId="0" animBg="1" advAuto="0"/>
      <p:bldP spid="18" grpId="0" animBg="1" advAuto="0"/>
      <p:bldP spid="19" grpId="0" animBg="1" advAuto="0"/>
      <p:bldP spid="20" grpId="0" animBg="1" advAuto="0"/>
      <p:bldP spid="21" grpId="0" animBg="1" advAuto="0"/>
      <p:bldP spid="22" grpId="0" animBg="1" advAuto="0"/>
      <p:bldP spid="23" grpId="0" animBg="1" advAuto="0"/>
      <p:bldP spid="24" grpId="0" animBg="1" advAuto="0"/>
      <p:bldP spid="25" grpId="0" animBg="1" advAuto="0"/>
      <p:bldP spid="26" grpId="0" animBg="1" advAuto="0"/>
      <p:bldP spid="27" grpId="0" animBg="1" advAuto="0"/>
    </p:bldLst>
    <p:extLst>
      <p:ext uri="smNativeData">
        <pr:smNativeData xmlns:pr="smNativeData" xmlns="smNativeData" val="alp1YCMAAAAFAAAA/v///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D+////AQAAAAEAAAAAAAAAAAAAAAAAAAAAAAAAJQAAAAAAAAABAAAAAQAAAAAAAAAAAAAAAAAAAAAAAAApAAAAAQAAAAEAAAABAAAAAAAAAAAAAAAAAAAAAAAAAC0AAAACAAAAAQAAAAEAAAAAAAAAAAAAAAAAAAAAAAAAMQAAAAMAAAABAAAAAQAAAAAAAAAAAAAAAAAAAAAAAAAzAAAA/f///wEAAAABAAAAAAAAAAAAAAAAAAAAAAAAADUAAAD9////AQAAAAEAAAAAAAAAAAAAAAAAAAAAAAAAOAAAAP3///8BAAAAAQAAAAAAAAAAAAAAAAAAAAAAAAA7AAAA/f///wEAAAABAAAAAAAAAAAAAAAAAAAAAAAAAD4AAAD9////AQAAAAEAAAAAAAAAAAAAAAAAAAAAAAAAQQAAAP3///8BAAAAAQAAAAAAAAAAAAAAAAAAAAAAAABEAAAA/f///wEAAAABAAAAAAAAAAAAAAAAAAAAAAAAAEcAAAD9////AQAAAAEAAAAAAAAAAAAAAAAAAAAAAAAASgAAAP3///8BAAAAAQAAAAAAAAAAAAAAAAAAAAAAAABNAAAA/f///wEAAAABAAAAAAAAAAAAAAAAAAAAAAAAAFAAAAD9////AQAAAAEAAAAAAAAAAAAAAAAAAAAAAAAAUwAAAP3///8BAAAAAQAAAAAAAAAAAAAAAAAAAAAAAABVAAAA/f///wEAAAABAAAAAAAAAAAAAAAAAAAAAAAAAFcAAAD9////AQAAAAEAAAAAAAAAAAAAAAAAAAAAAAAAWQAAAP3///8BAAAAAQAAAAAAAAAAAAAAAAAAAAAAAABcAAAA/f///wEAAAABAAAAAAAAAAAAAAAAAAAAAAAAAF8AAAD9////AQAAAAEAAAAAAAAAAAAAAAAAAAAAAAAAYgAAAP3///8BAAAAAQAAAAAAAAAAAAAAAAAAAAAAAABlAAAA/f///wEAAAABAAAAAAAAAAAAAAAAAAAAAAAAAGgAAAD9////AQAAAAEAAAAAAAAAAAAAAAAAAAAAAAAAawAAAP3///8BAAAAAQAAAAAAAAAAAAAAAAAAAAAAAABuAAAA/f///wEAAAABAAAAAAAAAAAAAAAAAAAAAAAAAHEAAAD9////AQAAAAEAAAAAAAAAAAAAAAAAAAAAAAAA"/>
      </p:ext>
    </p:ext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262626"/>
      </a:dk1>
      <a:lt1>
        <a:srgbClr val="FFFFFF"/>
      </a:lt1>
      <a:dk2>
        <a:srgbClr val="717D87"/>
      </a:dk2>
      <a:lt2>
        <a:srgbClr val="DBDEE1"/>
      </a:lt2>
      <a:accent1>
        <a:srgbClr val="00998A"/>
      </a:accent1>
      <a:accent2>
        <a:srgbClr val="BFE5E2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8A"/>
      </a:hlink>
      <a:folHlink>
        <a:srgbClr val="00998A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Presentation">
  <a:themeElements>
    <a:clrScheme name="Presentation 1">
      <a:dk1>
        <a:srgbClr val="262626"/>
      </a:dk1>
      <a:lt1>
        <a:srgbClr val="FFFFFF"/>
      </a:lt1>
      <a:dk2>
        <a:srgbClr val="717D87"/>
      </a:dk2>
      <a:lt2>
        <a:srgbClr val="DBDEE1"/>
      </a:lt2>
      <a:accent1>
        <a:srgbClr val="00998A"/>
      </a:accent1>
      <a:accent2>
        <a:srgbClr val="BFE5E2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8A"/>
      </a:hlink>
      <a:folHlink>
        <a:srgbClr val="00998A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6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8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9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gerhard</cp:lastModifiedBy>
  <cp:revision>0</cp:revision>
  <dcterms:created xsi:type="dcterms:W3CDTF">2021-04-13T08:43:16Z</dcterms:created>
  <dcterms:modified xsi:type="dcterms:W3CDTF">2021-04-13T08:46:34Z</dcterms:modified>
</cp:coreProperties>
</file>