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720" r:id="rId5"/>
  </p:sldMasterIdLst>
  <p:notesMasterIdLst>
    <p:notesMasterId r:id="rId6"/>
  </p:notesMasterIdLst>
  <p:sldIdLst>
    <p:sldId id="268" r:id="rId7"/>
    <p:sldId id="257" r:id="rId8"/>
    <p:sldId id="267" r:id="rId9"/>
    <p:sldId id="263" r:id="rId10"/>
    <p:sldId id="264" r:id="rId11"/>
    <p:sldId id="260" r:id="rId12"/>
    <p:sldId id="261" r:id="rId13"/>
    <p:sldId id="262" r:id="rId14"/>
    <p:sldId id="266" r:id="rId15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599589214" val="1018" rev64="64" revOS="3"/>
      <pr:smFileRevision xmlns:pr="smNativeData" xmlns="smNativeData" dt="1599589214" val="101"/>
      <pr:guideOptions xmlns:pr="smNativeData" xmlns="smNativeData" dt="1599589214" snapToGrid="1" snapToBorders="1" snapToGuides="1"/>
      <pr:pdfExportOpt xmlns:pr="smNativeData" xmlns="smNativeData" dt="1599589214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252" layoutIndex="3" exportSlideNames="1" name="D:\Malte\Documents\Claas_Referat\Claas Global player/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41" d="100"/>
          <a:sy n="41" d="100"/>
        </p:scale>
        <p:origin x="318" y="203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9" d="100"/>
        <a:sy n="9" d="100"/>
      </p:scale>
      <p:origin x="0" y="0"/>
    </p:cViewPr>
  </p:sorterViewPr>
  <p:notesViewPr>
    <p:cSldViewPr snapToObjects="1" showGuides="1">
      <p:cViewPr>
        <p:scale>
          <a:sx n="41" d="100"/>
          <a:sy n="41" d="100"/>
        </p:scale>
        <p:origin x="318" y="20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GBg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OZBQAAAAEAAAAAAAAAAAAAAAAAAAAAAAAAAAAAAAAAAAAAAAAAAP///wJ/f38AM2aZA8zMzADAwP8Af39/AAAAAAAAAAAAAAAAAAAAAAAAAAAAIQAAABgAAAAUAAAAAAAAAAAAAABIEgAA0AI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r>
              <a:t>{Kopfzeile}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OZBQAAAAEAAAAAAAAAAAAAAAAAAAAAAAAAAAAAAAAAAAAAAAAAAP///wJ/f38AM2aZA8zMzADAwP8Af39/AAAAAAAAAAAAAAAAAAAAAAAAAAAAIQAAABgAAAAUAAAA6BcAAAAAAAAwKgAA0AI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00A2F4BE-F0ED-F702-A31A-0657BA545553}" type="datetime1">
              <a:t>{Datum/Zeit}</a:t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OZBQAAAAEAAAAAAAAAAAAAAAAAAAAAAAAAAAAAAAAAAAAAAAAAAP///wJ/f38AM2aZA8zMzADAwP8Af39/AAAAAAAAAAAAAAAAAAAAAAAAAAAAIQAAABgAAAAUAAAACAcAADgEAAAoIwAAUBk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Ac+T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OZBQAAAAEAAAAAAAAAAAAAAAAAAAAAAAAAAAAAAAAAAAAAAAAAAP///wJ/f38AM2aZA8zMzADAwP8Af39/AAAAAAAAAAAAAAAAAAAAAAAAAAAAIQAAABgAAAAUAAAAOAQAALgaAAD4JQAACDQ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CQH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OZBQAAAAEAAAAAAAAAAAAAAAAAAAAAAAAAAAAAAAAAAAAAAAAAAP///wJ/f38AM2aZA8zMzADAwP8Af39/AAAAAAAAAAAAAAAAAAAAAAAAAAAAIQAAABgAAAAUAAAAAAAAAHA1AABIEgAAQDg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r>
              <a:t>{Fußzeile}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3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OZBQAAAAEAAAAAAAAAAAAAAAAAAAAAAAAAAAAAAAAAAAAAAAAAAP///wJ/f38AM2aZA8zMzADAwP8Af39/AAAAAAAAAAAAAAAAAAAAAAAAAAAAIQAAABgAAAAUAAAA6BcAAHA1AAAwKgAAQDg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606047E9-A78D-35B1-C3D8-51E409963504}" type="slidenum">
              <a:t>{Nr.}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themeOverride" Target="../theme/themeOverride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Placehold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IU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OAQAAB4NAAAINAAApBUAABAAAAAmAAAACAAAAH3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32330"/>
            <a:ext cx="7772400" cy="138557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4400" b="0" i="0" u="none" strike="noStrike" kern="1" spc="0" baseline="0">
                <a:solidFill>
                  <a:schemeClr val="tx2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ubtitlePlacehold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D0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cAgAAOAXAADQLwAAuCIAABAAAAAmAAAACAAAAH3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1120"/>
            <a:ext cx="6400800" cy="176276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  <a:lvl2pPr marL="381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2pPr>
            <a:lvl3pPr marL="762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3pPr>
            <a:lvl4pPr marL="1143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4pPr>
            <a:lvl5pPr marL="1524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5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DRJZN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Hxw////////MAAAABQAAAAAAAAAAAD//wAAAQAAAP//AAABAA=="/>
              </a:ext>
            </a:extLst>
          </p:cNvSpPr>
          <p:nvPr>
            <p:ph type="dt" idx="2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2A8C0ABF-F1C7-D9FC-8934-07A9447A7F5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GvgB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Hxw////////MAAAABQAAAAAAAAAAAD//wAAAQAAAP//AAABAA=="/>
              </a:ext>
            </a:extLst>
          </p:cNvSpPr>
          <p:nvPr>
            <p:ph type="ftr" idx="3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yk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Hxw////////MAAAABQAAAAAAAAAAAD//wAAAQAAAP//AAABAA=="/>
              </a:ext>
            </a:extLst>
          </p:cNvSpPr>
          <p:nvPr>
            <p:ph type="sldNum" idx="4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449441F3-BDA9-C1B7-E72C-4BE20F62111E}" type="slidenum">
              <a:t/>
            </a:fld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GvgB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D0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6DF835A-14EB-8A75-A567-E220CD2953B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yk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3D273CB-85EE-8785-A06A-73D03D245626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Lk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18665FC-B2CC-D393-823E-44C62B707411}" type="datetime1">
              <a:t>{Date/Time}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A1B81A-54B4-F44E-FA19-A21BF6570CF7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I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Y/an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A1359D-D3B9-F4C3-F719-25967B570170}" type="datetime1">
              <a:t>{Date/Time}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0154CC-828E-54A2-C0B9-74F71AF73621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AL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I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BC3CE57-19A6-9638-E87B-EF6D80351EBA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ODB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285344D-03AF-D0C2-E13D-F5977A7317A0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4F1CF2B-65E9-A439-A749-936C810751C6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715124C-02CA-40E4-84AD-F4B15CE372A1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30027D1-9FCE-55D1-80B8-698469F6763C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2A2EFD0-9EDF-F719-911A-684CA154673D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1219D80-CECC-746B-8299-383ED3D7746D}" type="datetime1">
              <a:t>{Date/Time}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C0D87E-30A6-952E-E878-C67B96361E93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BgsAAAQhAADGLAAA+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B1B7A1E-50B6-4E8C-F8A3-A6D934ED0EF3}" type="datetime1">
              <a:t>{Date/Time}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62B7B69-27FB-7E8D-B593-D1D835DD4384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Q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C16A66A-2491-4350-DFAE-D205E8E02987}" type="datetime1">
              <a:t>{Date/Time}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18F956C-22EC-DA63-A237-D436DB795481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Q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Q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831399-D7FF-D6E5-B13B-21B05D754774}" type="datetime1">
              <a:t>{Date/Time}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10BF98-D68E-4549-C0A8-201CF1E63675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ugar paper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AL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4mAADUEQAAWCkAABAAAAAmAAAACAAAAP//////////MAAAABQAAAAAAAAAAAD//wAAAQAAAP//AAABAA=="/>
              </a:ext>
            </a:extLst>
          </p:cNvSpPr>
          <p:nvPr>
            <p:ph type="dt" sz="quarter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/>
            <a:fld id="{5478631B-55B9-2D95-F7C0-A3C02D8E01F6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Y/an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QAAG4mAACpIwAAWCkAABAAAAAmAAAACAAAAP//////////MAAAABQAAAAAAAAAAAD//wAAAQAAAP//AAABAA=="/>
              </a:ext>
            </a:extLst>
          </p:cNvSpPr>
          <p:nvPr>
            <p:ph type="ftr" sz="quarter" idx="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ODB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ayYAAG4mAABwNQAAWCkAABAAAAAmAAAACAAAAP//////////MAAAABQAAAAAAAAAAAD//wAAAQAAAP//AAABAA=="/>
              </a:ext>
            </a:extLst>
          </p:cNvSpPr>
          <p:nvPr>
            <p:ph type="sldNum" sz="quarter" idx="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/>
            <a:fld id="{55075186-C8B8-52A7-F6BF-3EF21FF1006B}" type="slidenum">
              <a:t/>
            </a:fld>
          </a:p>
        </p:txBody>
      </p:sp>
      <p:sp>
        <p:nvSpPr>
          <p:cNvPr id="5" name="TitlePlacehold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Lk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P//////////MAAAABQAAAAAAAAAAAD//wAAAQAAAP//AAABAA=="/>
              </a:ext>
            </a:extLst>
          </p:cNvSpPr>
          <p:nvPr>
            <p:ph type="title" idx="3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6" name="TextPlaceholderArea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G5Htq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P//////////MAAAABQAAAAAAAAAAAD//wAAAQAAAP//AAABAA=="/>
              </a:ext>
            </a:extLst>
          </p:cNvSpPr>
          <p:nvPr>
            <p:ph type="body" idx="4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hf sldNum="0" hdr="0" ftr="0" dt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286385" marR="0" indent="-286385" algn="l" defTabSz="914400">
        <a:lnSpc>
          <a:spcPct val="100000"/>
        </a:lnSpc>
        <a:spcBef>
          <a:spcPts val="0"/>
        </a:spcBef>
        <a:spcAft>
          <a:spcPts val="100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1pPr>
      <a:lvl2pPr marL="619125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2pPr>
      <a:lvl3pPr marL="952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3pPr>
      <a:lvl4pPr marL="1333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4pPr>
      <a:lvl5pPr marL="1714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CwDhKD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AEAAABRDQAAQDgAAN8c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2164715"/>
            <a:ext cx="9143365" cy="25285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B0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Claas 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E8AV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sz="2800"/>
            </a:pPr>
            <a:r>
              <a:t>Gründer: August Claas</a:t>
            </a:r>
          </a:p>
          <a:p>
            <a:pPr>
              <a:defRPr sz="2800"/>
            </a:pPr>
            <a:r>
              <a:t>gegründet: 1913</a:t>
            </a:r>
          </a:p>
          <a:p>
            <a:pPr>
              <a:defRPr sz="2800"/>
            </a:pPr>
            <a:r>
              <a:t>Gründungsort: Herzebrock-Clarholz </a:t>
            </a:r>
          </a:p>
          <a:p>
            <a:pPr>
              <a:defRPr sz="2800"/>
            </a:pPr>
            <a:r>
              <a:t>Hersteller von Landmaschinentechnik</a:t>
            </a:r>
          </a:p>
          <a:p>
            <a:pPr>
              <a:defRPr sz="2800"/>
            </a:pPr>
            <a:r>
              <a:t>Mitarbeiter: ca. 11.500 weltweit (2019)</a:t>
            </a:r>
          </a:p>
          <a:p>
            <a:pPr>
              <a:defRPr sz="2800"/>
            </a:pPr>
            <a:r>
              <a:t>Umsatz: ca. 3,9 Mrd. € (2019)</a:t>
            </a:r>
          </a:p>
          <a:p>
            <a:pPr>
              <a:defRPr sz="2800"/>
            </a:pPr>
            <a:r>
              <a:t>Auslandsanteil am Umsatz: ca. 80 %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BjAH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Berufsausbildung bei Claas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OgeT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HEJAACqGwAAYQ0AABAAAAAmAAAACAAAAI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indent="0" algn="ctr">
              <a:buNone/>
            </a:pPr>
            <a:r>
              <a:t>Technische Ausbildung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Owewx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GENAACqGwAAsCUAABAAAAAmAAAACAAAAAE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>
              <a:defRPr sz="2000"/>
            </a:pPr>
            <a:r>
              <a:t>Industriemechaniker/-in</a:t>
            </a:r>
          </a:p>
          <a:p>
            <a:pPr>
              <a:defRPr sz="2000"/>
            </a:pPr>
            <a:r>
              <a:t>Mechatroniker/-in</a:t>
            </a:r>
          </a:p>
          <a:p>
            <a:pPr>
              <a:defRPr sz="2000"/>
            </a:pPr>
            <a:r>
              <a:t>Konstruktionsmechaniker/-in</a:t>
            </a:r>
          </a:p>
          <a:p>
            <a:pPr>
              <a:defRPr sz="2000"/>
            </a:pPr>
            <a:r>
              <a:t>Fachkraft für Metalltechnik (m/w/d)</a:t>
            </a:r>
          </a:p>
          <a:p>
            <a:pPr>
              <a:defRPr sz="2000"/>
            </a:pPr>
            <a:r>
              <a:t>Verfahrensmechaniker/-in</a:t>
            </a:r>
          </a:p>
          <a:p>
            <a:pPr>
              <a:defRPr sz="2000"/>
            </a:pPr>
            <a:r>
              <a:t>Zerspanungsmechaniker/-in</a:t>
            </a:r>
          </a:p>
          <a:p>
            <a:pPr>
              <a:defRPr sz="2000"/>
            </a:pPr>
            <a:r>
              <a:t>Technische(r) Produktdesigner/-in</a:t>
            </a:r>
          </a:p>
          <a:p>
            <a:pPr>
              <a:defRPr sz="2000"/>
            </a:pPr>
            <a:r>
              <a:t>Werkstoffprüfer/-in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4eA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wAAHEJAABwNQAAYQ0AABAAAAAmAAAACAAAAIEAAAAAAAAAMAAAABQAAAAAAAAAAAD//wAAAQAAAP//AAABAA=="/>
              </a:ext>
            </a:extLst>
          </p:cNvSpPr>
          <p:nvPr>
            <p:ph type="body"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indent="0" algn="ctr">
              <a:buNone/>
            </a:pPr>
            <a:r>
              <a:t>Kaufmännische Ausbildung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PyW7z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lhwAAGENAABwNQAAsCUAABAAAAAmAAAACAAAAAAAAAAAAAAAMAAAABQAAAAAAAAAAAD//wAAAQAAAP//AAABAA=="/>
              </a:ext>
            </a:extLst>
          </p:cNvSpPr>
          <p:nvPr>
            <p:ph type="body" idx="4"/>
          </p:nvPr>
        </p:nvSpPr>
        <p:spPr/>
        <p:txBody>
          <a:bodyPr/>
          <a:lstStyle/>
          <a:p>
            <a:pPr>
              <a:defRPr sz="2000"/>
            </a:pPr>
            <a:r>
              <a:t>Industriekaufmann/-frau</a:t>
            </a:r>
          </a:p>
          <a:p>
            <a:pPr>
              <a:defRPr sz="2000"/>
            </a:pPr>
            <a:r>
              <a:t>Fachkraft für Lagerlogistik (m/w/d)</a:t>
            </a:r>
          </a:p>
          <a:p>
            <a:pPr>
              <a:defRPr sz="2000"/>
            </a:pPr>
            <a:r>
              <a:t>Fachinformatiker/-in für Systemintegration</a:t>
            </a:r>
          </a:p>
          <a:p>
            <a:pPr>
              <a:defRPr sz="2000"/>
            </a:pPr>
            <a:r>
              <a:t>Fachkraft für Schutz und Sicherheit (m/w/d)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J8T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OoAAABwNQAA6gc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148590"/>
            <a:ext cx="8229600" cy="1137920"/>
          </a:xfrm>
        </p:spPr>
        <p:txBody>
          <a:bodyPr/>
          <a:lstStyle/>
          <a:p>
            <a:pPr>
              <a:defRPr sz="3600"/>
            </a:pPr>
            <a:r>
              <a:t>Claas - Produkte</a:t>
            </a: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DUCAAD/fwAA/38AAAAAAAAJAAAABAAAAEEAQ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PgTAACWFAAAOBYAABAgAAAmAAAACAAAAP//////////MAAAABQAAAAAAAAAAAD//wAAAQAAAP//AAABAA=="/>
              </a:ext>
            </a:extLst>
          </p:cNvSpPr>
          <p:nvPr/>
        </p:nvSpPr>
        <p:spPr>
          <a:xfrm>
            <a:off x="457200" y="3246120"/>
            <a:ext cx="288925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Mähdrescher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NACAACPCAAAlhQ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91285"/>
            <a:ext cx="2889250" cy="17659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2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KAdAACHCAAA6C0AAGQT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815840" y="1386205"/>
            <a:ext cx="2646680" cy="17659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2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FkC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oB0AAPgTAADoLQAAOBYAABAgAAAmAAAACAAAAP//////////MAAAABQAAAAAAAAAAAD//wAAAQAAAP//AAABAA=="/>
              </a:ext>
            </a:extLst>
          </p:cNvSpPr>
          <p:nvPr/>
        </p:nvSpPr>
        <p:spPr>
          <a:xfrm>
            <a:off x="4815840" y="3246120"/>
            <a:ext cx="264668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Feldhäcksler</a:t>
            </a:r>
          </a:p>
        </p:txBody>
      </p:sp>
      <p:pic>
        <p:nvPicPr>
          <p:cNvPr id="7" name="Grafik3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cXDUkfbnkP/Rp/vIutOi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NECAACoGAAAlxQAAIUkAAAQAAAAJgAAAAgAAAD//////////zAAAAAUAAAAAAAAAAAA//8AAAEAAAD//wAAAQA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457835" y="4008120"/>
            <a:ext cx="2889250" cy="19284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3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MQBAAD/fwAA/38AAAAAAAAJAAAABAAAALAC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IUlAACWFAAAxScAABAgAAAmAAAACAAAAP//////////MAAAABQAAAAAAAAAAAD//wAAAQAAAP//AAABAA=="/>
              </a:ext>
            </a:extLst>
          </p:cNvSpPr>
          <p:nvPr/>
        </p:nvSpPr>
        <p:spPr>
          <a:xfrm>
            <a:off x="457200" y="6099175"/>
            <a:ext cx="288925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Radlader</a:t>
            </a:r>
          </a:p>
        </p:txBody>
      </p:sp>
      <p:pic>
        <p:nvPicPr>
          <p:cNvPr id="9" name="Grafik4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BJAQAADAAAABAAAABYYIEFFlgqQE1CuYjH/TF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KAdAACoGAAA6C0AAIUjAAAQAAAAJgAAAAgAAAD//////////zAAAAAUAAAAAAAAAAAA//8AAAEAAAD//wAAAQA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815840" y="4008120"/>
            <a:ext cx="2646680" cy="17659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Textbox4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Gk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oB0AAIUlAADKLgAAxScAABAgAAAmAAAACAAAAP//////////MAAAABQAAAAAAAAAAAD//wAAAQAAAP//AAABAA=="/>
              </a:ext>
            </a:extLst>
          </p:cNvSpPr>
          <p:nvPr/>
        </p:nvSpPr>
        <p:spPr>
          <a:xfrm>
            <a:off x="4815840" y="6099175"/>
            <a:ext cx="279019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Teleskoplader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LAC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Produkte</a:t>
            </a:r>
          </a:p>
        </p:txBody>
      </p:sp>
      <p:pic>
        <p:nvPicPr>
          <p:cNvPr id="3" name="Grafik1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NACAAC2CQAAlxQAAJgV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78610"/>
            <a:ext cx="2889885" cy="193167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1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DUCAAD/fwAA/38AAAAAAAAJAAAABAAAAGk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IMWAAC/FAAAwxgAABAgAAAmAAAACAAAAP//////////MAAAABQAAAAAAAAAAAD//wAAAQAAAP//AAABAA=="/>
              </a:ext>
            </a:extLst>
          </p:cNvSpPr>
          <p:nvPr/>
        </p:nvSpPr>
        <p:spPr>
          <a:xfrm>
            <a:off x="457200" y="3659505"/>
            <a:ext cx="291528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Traktoren</a:t>
            </a:r>
          </a:p>
        </p:txBody>
      </p:sp>
      <p:pic>
        <p:nvPicPr>
          <p:cNvPr id="5" name="Grafik2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AQeAAC2CQAAzC8AAFEW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879340" y="1578610"/>
            <a:ext cx="2890520" cy="20491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2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Gs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BB4AAIMWAACsLwAAwxgAABAgAAAmAAAACAAAAP//////////MAAAABQAAAAAAAAAAAD//wAAAQAAAP//AAABAA=="/>
              </a:ext>
            </a:extLst>
          </p:cNvSpPr>
          <p:nvPr/>
        </p:nvSpPr>
        <p:spPr>
          <a:xfrm>
            <a:off x="4879340" y="3659505"/>
            <a:ext cx="287020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Pressen</a:t>
            </a:r>
          </a:p>
        </p:txBody>
      </p:sp>
      <p:pic>
        <p:nvPicPr>
          <p:cNvPr id="7" name="Grafik3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Cdc84555wLQDHBydx4RTJ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PcCAACFGgAAvxQAAGcmAAAQAAAAJgAAAAgAAAD//////////zAAAAAUAAAAAAAAAAAA//8AAAEAAAD//wAAAQA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481965" y="4311015"/>
            <a:ext cx="2890520" cy="193167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3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MQBAAD/fwAA/38AAAAAAAAJAAAABAAAALAC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EknAAAwFQAAiSkAABAgAAAmAAAACAAAAP//////////MAAAABQAAAAAAAAAAAD//wAAAQAAAP//AAABAA=="/>
              </a:ext>
            </a:extLst>
          </p:cNvSpPr>
          <p:nvPr/>
        </p:nvSpPr>
        <p:spPr>
          <a:xfrm>
            <a:off x="457200" y="6386195"/>
            <a:ext cx="2987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Futtermachinen</a:t>
            </a:r>
          </a:p>
        </p:txBody>
      </p:sp>
      <p:pic>
        <p:nvPicPr>
          <p:cNvPr id="9" name="Grafik4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PQdAACFGgAAvC8AAF8mAAAQAAAAJgAAAAgAAAD//////////zAAAAAUAAAAAAAAAAAA//8AAAEAAAD//wAAAQA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869180" y="4311015"/>
            <a:ext cx="2890520" cy="19265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Textbox4"/>
          <p:cNvSpPr txBox="1">
            <a:extLst>
              <a:ext uri="smNativeData">
                <pr:smNativeData xmlns:pr="smNativeData" xmlns="smNativeData" val="SMDATA_17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NY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9B0AAEknAAClMwAAiSkAABAgAAAmAAAACAAAAP//////////MAAAABQAAAAAAAAAAAD//wAAAQAAAP//AAABAA=="/>
              </a:ext>
            </a:extLst>
          </p:cNvSpPr>
          <p:nvPr/>
        </p:nvSpPr>
        <p:spPr>
          <a:xfrm>
            <a:off x="4869180" y="6386195"/>
            <a:ext cx="352615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>
                <a:solidFill>
                  <a:schemeClr val="accent1"/>
                </a:solidFill>
              </a:defRPr>
            </a:pPr>
            <a:r>
              <a:t>EASY (</a:t>
            </a:r>
            <a:r>
              <a:rPr b="1"/>
              <a:t>E</a:t>
            </a:r>
            <a:r>
              <a:t>fficient </a:t>
            </a:r>
            <a:r>
              <a:rPr b="1"/>
              <a:t>A</a:t>
            </a:r>
            <a:r>
              <a:t>griculture </a:t>
            </a:r>
            <a:r>
              <a:rPr b="1"/>
              <a:t>Sy</a:t>
            </a:r>
            <a:r>
              <a:t>stems)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Fertigungsstandorte in Deutschland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Harsewinkel</a:t>
            </a:r>
          </a:p>
          <a:p>
            <a:pPr/>
            <a:r>
              <a:t>Bad Saulgau</a:t>
            </a:r>
          </a:p>
          <a:p>
            <a:pPr/>
            <a:r>
              <a:t>Dissen am Teutoburger Wald</a:t>
            </a:r>
          </a:p>
          <a:p>
            <a:pPr/>
            <a:r>
              <a:t>Paderborn</a:t>
            </a:r>
          </a:p>
          <a:p>
            <a:pPr/>
            <a:r>
              <a:t>Hamm</a:t>
            </a:r>
            <a:br/>
          </a:p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Fertigungsstandorte in Europa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E8AV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Le Mans (Frankreich)</a:t>
            </a:r>
          </a:p>
          <a:p>
            <a:pPr/>
            <a:r>
              <a:t>Metz (Frankreich)</a:t>
            </a:r>
          </a:p>
          <a:p>
            <a:pPr/>
            <a:r>
              <a:t>Törökszentmiklós (Ungarn)</a:t>
            </a:r>
            <a:b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LABAABwNQAAs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Fertigungsstandorte weltweit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zMzP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X9/fwEAAAAAAAAAAAAAAAAAAAAAAAAAAAAAAAAAAAAAAAAAAP//2QJ/f38Ad3d3A8zMzADAwP8Af39/AAAAAAAAAAAAAAAAAAAAAAAAAAAAIQAAABgAAAAUAAAA0AIAAMkJAABwNQAAr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Nebraska (USA)</a:t>
            </a:r>
          </a:p>
          <a:p>
            <a:pPr/>
            <a:r>
              <a:t>Faridabad und Chandigarh (beides Indien)</a:t>
            </a:r>
          </a:p>
          <a:p>
            <a:pPr/>
            <a:r>
              <a:t>Gaomi (VR China)</a:t>
            </a:r>
          </a:p>
          <a:p>
            <a:pPr/>
            <a:r>
              <a:t>Krasnodar (Russland)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9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V/f38BAAAAAAAAAAAAAAAAAAAAAAAAAAAAAAAAAAAAAAAAAAD//9kCf39/AHd3dwPMzMwAwMD/AH9/fwAAAAAAAAAAAAAAAAD///8AAAAAACEAAAAYAAAAFAAAAMMJAADLBQAAfi4AAGUk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586865" y="941705"/>
            <a:ext cx="5970905" cy="497459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FFFFD9"/>
      </a:dk1>
      <a:lt1>
        <a:srgbClr val="7F7F7F"/>
      </a:lt1>
      <a:dk2>
        <a:srgbClr val="FFC800"/>
      </a:dk2>
      <a:lt2>
        <a:srgbClr val="777777"/>
      </a:lt2>
      <a:accent1>
        <a:srgbClr val="FFFFF7"/>
      </a:accent1>
      <a:accent2>
        <a:srgbClr val="33CCCC"/>
      </a:accent2>
      <a:accent3>
        <a:srgbClr val="53ACAC"/>
      </a:accent3>
      <a:accent4>
        <a:srgbClr val="738C8C"/>
      </a:accent4>
      <a:accent5>
        <a:srgbClr val="936C6C"/>
      </a:accent5>
      <a:accent6>
        <a:srgbClr val="B34C4C"/>
      </a:accent6>
      <a:hlink>
        <a:srgbClr val="FF5050"/>
      </a:hlink>
      <a:folHlink>
        <a:srgbClr val="FF9900"/>
      </a:folHlink>
    </a:clrScheme>
    <a:fontScheme name="Presentation">
      <a:majorFont>
        <a:latin typeface="Chantilly Pro"/>
        <a:ea typeface="Chantilly Pro"/>
        <a:cs typeface="Chantilly Pro"/>
      </a:majorFont>
      <a:minorFont>
        <a:latin typeface="Chantilly Pro"/>
        <a:ea typeface="Chantilly Pro"/>
        <a:cs typeface="Chantilly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FFFFD9"/>
        </a:dk1>
        <a:lt1>
          <a:srgbClr val="7F7F7F"/>
        </a:lt1>
        <a:dk2>
          <a:srgbClr val="FFC8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7F7F7F"/>
        </a:lt1>
        <a:dk2>
          <a:srgbClr val="8DC6FF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CCCCCC"/>
        </a:dk1>
        <a:lt1>
          <a:srgbClr val="7F7F7F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7F7F7F"/>
        </a:lt1>
        <a:dk2>
          <a:srgbClr val="CC3300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7F7F7F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7F7F7F"/>
        </a:lt1>
        <a:dk2>
          <a:srgbClr val="72D672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CC66"/>
        </a:dk1>
        <a:lt1>
          <a:srgbClr val="7F7F7F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7F7F7F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7F7F7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7F7F7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D9"/>
        </a:dk1>
        <a:lt1>
          <a:srgbClr val="7F7F7F"/>
        </a:lt1>
        <a:dk2>
          <a:srgbClr val="FFC8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D9"/>
        </a:dk1>
        <a:lt1>
          <a:srgbClr val="7F7F7F"/>
        </a:lt1>
        <a:dk2>
          <a:srgbClr val="FFC8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hantilly Pro"/>
        <a:ea typeface="Chantilly Pro"/>
        <a:cs typeface="Chantilly Pro"/>
      </a:majorFont>
      <a:minorFont>
        <a:latin typeface="Chantilly Pro"/>
        <a:ea typeface="Chantilly Pro"/>
        <a:cs typeface="Chantilly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7F7F7F"/>
    </a:dk1>
    <a:lt1>
      <a:srgbClr val="FFFFD9"/>
    </a:lt1>
    <a:dk2>
      <a:srgbClr val="777777"/>
    </a:dk2>
    <a:lt2>
      <a:srgbClr val="FFC800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mohan</cp:lastModifiedBy>
  <cp:revision>0</cp:revision>
  <dcterms:created xsi:type="dcterms:W3CDTF">2017-10-26T08:03:09Z</dcterms:created>
  <dcterms:modified xsi:type="dcterms:W3CDTF">2020-09-08T18:20:14Z</dcterms:modified>
</cp:coreProperties>
</file>