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26127088" val="1218" rev64="64" revOS="3"/>
      <pr:smFileRevision xmlns:pr="smNativeData" xmlns="smNativeData" dt="1726127088" val="101"/>
      <pr:guideOptions xmlns:pr="smNativeData" xmlns="smNativeData" dt="172612708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09" d="100"/>
          <a:sy n="109" d="100"/>
        </p:scale>
        <p:origin x="2079" y="216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5" d="100"/>
        <a:sy n="25" d="100"/>
      </p:scale>
      <p:origin x="0" y="0"/>
    </p:cViewPr>
  </p:sorterViewPr>
  <p:notesViewPr>
    <p:cSldViewPr snapToObjects="1" showGuides="1">
      <p:cViewPr>
        <p:scale>
          <a:sx n="109" d="100"/>
          <a:sy n="109" d="100"/>
        </p:scale>
        <p:origin x="2079" y="216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654B9BD-F38B-014F-C5EC-051AF7A23350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F4C1556-18A2-19E3-ECF4-EEB65BBA1AB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Relationship Id="rId3" Type="http://schemas.openxmlformats.org/officeDocument/2006/relationships/themeOverride" Target="../theme/themeOverr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CYd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C559F61-2FA1-0069-EFED-D93CD1A3198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DD82FA3-EDF0-8DD9-BE60-1B8C612E484E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1D578E5-AB9C-808E-D26D-5DDB3623240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F0F2441-0F92-5AD2-DCB7-F9876AF92AA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3671EE-A08B-6387-C58E-56D23FC0330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3A67494-DADE-F382-901E-2CD73A50667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80C3AE-E099-D535-D738-16608D76214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B10BBD2-9CB6-454D-F8A8-6A18F5E60E3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ED28F22-6CF3-8779-BD6A-9A2CC1244BCF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0F4F03E-70FD-A106-B34C-8653BE0245D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405EAE8-A6D9-501C-97BD-5049A4F36105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0AFBB92-DCCD-FA4D-8317-2A18F559757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CEE51D3-9DE1-BBA7-AF56-6BF21F18593E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7B903CB-859A-ECF5-D401-73A04D4F222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66E9F47-09BB-3B69-F5D6-FF3CD19803A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C16D11-5FD1-949B-9F79-A9CE233769F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C66CC0B-45E1-333A-AFDE-B36F829059E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E4EF507-49B3-1B03-FDF6-BF56BBB80BE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5EB991C-52E8-BE6F-A653-A43AD71D50F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B934D76-38B6-C6BB-F82B-CEEE03650E9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5205DDB-95F8-75AB-B698-63FE13D6403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CA2B4EE-A0F1-F742-BF1A-5617FA544903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B18CC70-3EC6-4D3A-88A0-C86F82EE7E9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38D3FDF-918E-D8C9-C035-679C717B363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Jvi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Sdafsda</a:t>
            </a:r>
          </a:p>
          <a:p>
            <a:pPr/>
            <a:r>
              <a:t>Asdfsadf</a:t>
            </a:r>
          </a:p>
          <a:p>
            <a:pPr/>
            <a:r>
              <a:t>Asdfsadfasd</a:t>
            </a:r>
          </a:p>
          <a:p>
            <a:pPr/>
            <a:r>
              <a:t>Asfdfasdf</a:t>
            </a:r>
          </a:p>
          <a:p>
            <a:pPr/>
            <a:r>
              <a:t>Sadfasdg</a:t>
            </a:r>
          </a:p>
          <a:p>
            <a:pPr/>
            <a:r>
              <a:t>Hfghjdfgh</a:t>
            </a:r>
          </a:p>
          <a:p>
            <a:pPr/>
            <a:r>
              <a:t>Dfghdfgh</a:t>
            </a:r>
          </a:p>
          <a:p>
            <a:pPr/>
            <a:r>
              <a:t>Dfghdfgh</a:t>
            </a:r>
          </a:p>
          <a:p>
            <a:pPr/>
            <a:r>
              <a:t>Fdghdfgh</a:t>
            </a:r>
          </a:p>
          <a:p>
            <a:pPr/>
            <a:r>
              <a:t>Dfghdfghdfg</a:t>
            </a:r>
          </a:p>
          <a:p>
            <a:pPr/>
            <a:r>
              <a:t>Hdfghdfgh</a:t>
            </a:r>
          </a:p>
          <a:p>
            <a:pPr/>
            <a:r>
              <a:t>Dfghdfghdfgh</a:t>
            </a:r>
          </a:p>
          <a:p>
            <a:pPr/>
            <a:r>
              <a:t>dfghdfgh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fred</cp:lastModifiedBy>
  <cp:revision>0</cp:revision>
  <dcterms:created xsi:type="dcterms:W3CDTF">2024-09-12T07:44:28Z</dcterms:created>
  <dcterms:modified xsi:type="dcterms:W3CDTF">2024-09-12T07:44:48Z</dcterms:modified>
</cp:coreProperties>
</file>