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523022390" val="928" rev64="64" revOS="3"/>
      <pr:smFileRevision xmlns:pr="smNativeData" dt="1523022390" val="0"/>
      <pr:guideOptions xmlns:pr="smNativeData" dt="1523022390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63" d="100"/>
          <a:sy n="63" d="100"/>
        </p:scale>
        <p:origin x="1173" y="208"/>
      </p:cViewPr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7" d="100"/>
        <a:sy n="17" d="100"/>
      </p:scale>
      <p:origin x="0" y="0"/>
    </p:cViewPr>
  </p:sorterViewPr>
  <p:notesViewPr>
    <p:cSldViewPr snapToObjects="1" showGuides="1">
      <p:cViewPr>
        <p:scale>
          <a:sx n="63" d="100"/>
          <a:sy n="63" d="100"/>
        </p:scale>
        <p:origin x="1173" y="208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oAak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BAAAGg0AAAg0AAAmFgAAEAAAACYAAAAIAAAAAQAAAAAAAAA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wCAAA6BcAANAvAACwIgAAEAAAACYAAAAIAAAAAYAAAAAAAAA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5A066D8-96B8-F590-F618-60C528560035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9yZWw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026C2F1-BFCD-7334-839E-49618CD0751C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fDew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9F0DBC8-86F4-A52D-BA48-707895064C25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wX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od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178D8B1-FFEC-2D2E-A2C0-097B968E545C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yBAAAHBsAAEI0AAB9IwAAEAAAACYAAAAIAAAAgYAAAAAAAAA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anchor="t">
            <a:prstTxWarp prst="textNoShape">
              <a:avLst/>
            </a:prstTxWarp>
          </a:bodyPr>
          <a:lstStyle>
            <a:lvl1pPr algn="l">
              <a:defRPr sz="4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yBAAA4REAAEI0AAAcGwAAEAAAACYAAAAIAAAAgYAAAAAAAAA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kC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F305B70-3EE2-65AD-AC88-C8F815C65A9D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98FDBB2-FC94-DA2D-DA37-0A7895792C5F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KgbAACwJQAAEAAAACYAAAAIAAAAAYAAAAAAAAA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9yZWw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YHAAA2AkAAHA1AACwJQAAEAAAACYAAAAIAAAAAYAAAAAAAAA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2B55240-0EDF-E0A4-910D-F8F11C4367AD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15DE1A1-EFDC-0817-92E5-1942AFAB644C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3_NnrH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cQkAAKobAABhDQAAEAAAACYAAAAIAAAAgYAAAAAAAAA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0AAKobAACwJQAAEAAAACYAAAAIAAAAAYAAAAAAAAA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NnrH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HAAAcQkAAHA1AABhDQAAEAAAACYAAAAIAAAAgYAAAAAAAAA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tYX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HAAAYQ0AAHA1AACwJQAAEAAAACYAAAAIAAAAAYAAAAAAAAA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4C024BA-F4C9-95D2-8778-02876A367157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B099D3D-73F6-5C6B-B8B1-853ED3FF4ED0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YgB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5221CF4-BAC8-77EA-869A-4CBF52D47019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YZ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AC3DD39-77B7-962B-F97B-817E93350FD4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gW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6DCB1-FFE0-332A-AEDE-097F9290585C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KMAh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1A6EBA-F4C5-4F98-8BA2-02CD20EC7D57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rgEAAFIVAADUCAAAEAAAACYAAAAIAAAAgYAAAAAAAAA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DJkQ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+FQAArgEAAHA1AACwJQAAEAAAACYAAAAIAAAAAYAAAAAAAAA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I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1AgAAFIVAACwJQAAEAAAACYAAAAIAAAAAYAAAAAAAAA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DXjw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6977251-1FEB-C284-A52F-E9D13C6153BC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CXUg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CWjw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07F7DDB-95BD-2A8B-F3C7-63DE33890536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QU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iB0AAMYsAAAEIQAAEAAAACYAAAAIAAAAgYAAAAAAAAA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CXUg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xgMAAMYsAAAWHQAAEAAAACYAAAAIAAAAAYAAAAAAAAA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0D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BCEAAMYsAAD4JQAAEAAAACYAAAAIAAAAAYAAAAAAAAA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D2xgQ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259C689-C7EF-0C30-A1E1-316588AF5764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3GgQ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D19BCA7-E9F0-4C4A-BEA1-1F1FF2EF484A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AgAAAAAAAAA="/>
              </a:ext>
            </a:extLst>
          </p:cNvSpPr>
          <p:nvPr>
            <p:ph idx="1"/>
          </p:nvPr>
        </p:nvSpPr>
        <p:spPr/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D63385C-1280-36CE-CEDB-E49B769538B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MAYTo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ECCB35-7B8E-B93D-C054-8D68851A36D8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IKAAAsAEAAHA1AACwJQAAEAAAACYAAAAIAAAAgwAAAAAAAAA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Abcgg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NgnAACwJQAAEAAAACYAAAAIAAAAAwAAAAAAAAA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E1BCF2B-65F3-4E39-BDA3-936C81ED4BC6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+I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C91FAA7-E9B1-C40C-FF29-1F59B467094A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9yZWw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//////////8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//////////8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//////////8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0FA7CE87-C9E2-F238-AC1F-3F6D80515A6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//////////8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CfEo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//////////8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6D543999-D780-01CF-CEEC-219A77A23874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NnrH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NnrH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2AkAAHA1AACwJQAAAAAAACYAAAAIAAAAAQAAAAAAAAA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</p:spPr>
        <p:txBody>
          <a:bodyPr/>
          <a:lstStyle/>
          <a:p>
            <a:pPr>
              <a:defRPr>
                <a:solidFill>
                  <a:srgbClr val="FFFFFF"/>
                </a:solidFill>
                <a:highlight>
                  <a:srgbClr val="FF0000"/>
                </a:highlight>
              </a:defRPr>
            </a:pPr>
            <a:r>
              <a:t>test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k_f</cp:lastModifiedBy>
  <cp:revision>0</cp:revision>
  <dcterms:created xsi:type="dcterms:W3CDTF">2018-04-06T12:34:39Z</dcterms:created>
  <dcterms:modified xsi:type="dcterms:W3CDTF">2018-04-06T13:46:30Z</dcterms:modified>
</cp:coreProperties>
</file>