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648" r:id="rId5"/>
  </p:sldMasterIdLst>
  <p:notesMasterIdLst>
    <p:notesMasterId r:id="rId6"/>
  </p:notesMasterIdLst>
  <p:sldIdLst>
    <p:sldId id="263" r:id="rId7"/>
  </p:sldIdLst>
  <p:sldSz cx="12192000" cy="6858000"/>
  <p:notesSz cx="6858000" cy="91440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cap="none" spc="0" baseline="0">
        <a:solidFill>
          <a:schemeClr val="tx1"/>
        </a:solidFill>
        <a:effectLst/>
        <a:latin typeface="Open Sans" pitchFamily="1" charset="0"/>
        <a:ea typeface="Open Sans" pitchFamily="1" charset="0"/>
        <a:cs typeface="Open Sans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48100080" val="1044" rev64="64" revOS="3"/>
      <pr:smFileRevision xmlns:pr="smNativeData" xmlns="smNativeData" dt="1648100080" val="0"/>
      <pr:guideOptions xmlns:pr="smNativeData" xmlns="smNativeData" dt="1648100080" snapToBorders="1"/>
      <pr:pdfExportOpt xmlns:pr="smNativeData" xmlns="smNativeData" dt="1648100080" pagesRangeIndex="1" pagesSelectionIndex="0" qualityIndex="2" embedFonts="2" pdfaType="0" useJpegs="0" useSubsetFonts="1" useAlpha="1" relativeLinks="0" taggedPdf="1" pane="0" zoom="0" zoomContents="100" layout="0" includeDoc="0" viewFlags="0" openViewer="1" jpegQuality="90" flags="252" layoutIndex="0" exportSlideNames="1" name="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132" d="100"/>
          <a:sy n="132" d="100"/>
        </p:scale>
        <p:origin x="378" y="319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7" d="100"/>
        <a:sy n="27" d="100"/>
      </p:scale>
      <p:origin x="0" y="0"/>
    </p:cViewPr>
  </p:sorterViewPr>
  <p:notesViewPr>
    <p:cSldViewPr snapToGrid="0">
      <p:cViewPr>
        <p:scale>
          <a:sx n="132" d="100"/>
          <a:sy n="132" d="100"/>
        </p:scale>
        <p:origin x="378" y="319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wIAABAAAAAmAAAACAAAAD+PAAA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de-de" sz="12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P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wIAABAAAAAmAAAACAAAAD+PAAAAAAAAMAAAABQAAAAAAAAAAAD//wAAAQAAAP//AAABAA=="/>
              </a:ext>
            </a:extLst>
          </p:cNvSpPr>
          <p:nvPr>
            <p:ph type="dt" idx="1"/>
          </p:nvPr>
        </p:nvSpPr>
        <p:spPr>
          <a:xfrm>
            <a:off x="388493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F8EA17D-33A2-DB57-EC36-C502EF781A90}" type="datetime1">
              <a:t>13.01.2022</a:t>
            </a:fld>
          </a:p>
        </p:txBody>
      </p:sp>
      <p:sp>
        <p:nvSpPr>
          <p:cNvPr id="4" name="Folienbildplatzhalter 3"/>
          <p:cNvSpPr>
            <a:spLocks noGrp="1" noChangeArrowheads="1"/>
            <a:extLst>
              <a:ext uri="smNativeData">
                <pr:smNativeData xmlns:pr="smNativeData" xmlns="smNativeData" val="SMDATA_16_8AI8Y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OAQAAAgHAAD4JQAABBoAABAAAAAmAAAACAAAAL8PAAD/HwAAMAAAABQAAAAAAAAAAAD//wAAAQAAAP//AAABAA=="/>
              </a:ext>
            </a:extLst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Notiz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OAQAABIbAAD4JQAAODEAABAAAAAmAAAACAAAAD8PAAD/Hw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QDgAABAAAAAmAAAACAAAAL+PAAD/HwAA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de-de" sz="12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QDgAABAAAAAmAAAACAAAAL+PAAD/HwAA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493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1FB450D7-99F2-E1A6-BC0C-6FF31E424A3A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i+dg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OgGAACgQQAAmBUAABAAAAAmAAAACAAAAIGAAAAAAAAAMAAAABQAAAAAAAAAAAD//wAAAQAAAP//AAABAA=="/>
              </a:ext>
            </a:extLst>
          </p:cNvSpPr>
          <p:nvPr>
            <p:ph type="ctrTitle"/>
          </p:nvPr>
        </p:nvSpPr>
        <p:spPr>
          <a:xfrm>
            <a:off x="1524000" y="1122680"/>
            <a:ext cx="9144000" cy="23876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de-de" sz="60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Untertitel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AkAACkWAACgQQAAWCA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524000" y="3602355"/>
            <a:ext cx="9144000" cy="1655445"/>
          </a:xfrm>
        </p:spPr>
        <p:txBody>
          <a:bodyPr/>
          <a:lstStyle>
            <a:lvl1pPr marL="0" indent="0" algn="ctr">
              <a:buNone/>
              <a:defRPr lang="de-de" sz="2400" cap="none"/>
            </a:lvl1pPr>
            <a:lvl2pPr marL="457200" indent="0" algn="ctr">
              <a:buNone/>
              <a:defRPr lang="de-de" sz="2000" cap="none"/>
            </a:lvl2pPr>
            <a:lvl3pPr marL="914400" indent="0" algn="ctr">
              <a:buNone/>
              <a:defRPr lang="de-de" sz="1800" cap="none"/>
            </a:lvl3pPr>
            <a:lvl4pPr marL="1371600" indent="0" algn="ctr">
              <a:buNone/>
              <a:defRPr lang="de-de" sz="1600" cap="none"/>
            </a:lvl4pPr>
            <a:lvl5pPr marL="1828800" indent="0" algn="ctr">
              <a:buNone/>
              <a:defRPr lang="de-de" sz="1600" cap="none"/>
            </a:lvl5pPr>
            <a:lvl6pPr marL="2286000" indent="0" algn="ctr">
              <a:buNone/>
              <a:defRPr lang="de-de" sz="1600" cap="none"/>
            </a:lvl6pPr>
            <a:lvl7pPr marL="2743200" indent="0" algn="ctr">
              <a:buNone/>
              <a:defRPr lang="de-de" sz="1600" cap="none"/>
            </a:lvl7pPr>
            <a:lvl8pPr marL="3200400" indent="0" algn="ctr">
              <a:buNone/>
              <a:defRPr lang="de-de" sz="1600" cap="none"/>
            </a:lvl8pPr>
            <a:lvl9pPr marL="3657600" indent="0" algn="ctr">
              <a:buNone/>
              <a:defRPr lang="de-de" sz="1600" cap="none"/>
            </a:lvl9pPr>
          </a:lstStyle>
          <a:p>
            <a:pPr>
              <a:defRPr lang="de-de"/>
            </a:pPr>
            <a:r>
              <a:t>Master-Untertitelformat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73B6D00-4E9A-6E9B-D483-B8CE23CD22ED}" type="datetime1">
              <a:t>24.03.2022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02B6F6E2-ACEF-E300-A10E-5A55B840570F}" type="slidenum">
              <a:t>1</a:t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A8OgAAWQYAABAAAAAmAAAACAAAAAGgAAAAAAAAMAAAABQAAAAAAAAAAAD//wAAAQAAAP//AAABAA=="/>
              </a:ext>
            </a:extLst>
          </p:cNvSpPr>
          <p:nvPr>
            <p:ph type="title"/>
          </p:nvPr>
        </p:nvSpPr>
        <p:spPr>
          <a:xfrm>
            <a:off x="838200" y="365125"/>
            <a:ext cx="8628380" cy="66675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lang="de-de" sz="36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HAADYRQAAACY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838200" y="1177925"/>
            <a:ext cx="10515600" cy="4999355"/>
          </a:xfrm>
        </p:spPr>
        <p:txBody>
          <a:bodyPr/>
          <a:lstStyle>
            <a:lvl1pPr marL="228600" indent="-228600">
              <a:buClr>
                <a:srgbClr val="0096D2"/>
              </a:buClr>
              <a:buFont typeface="Wingdings" pitchFamily="0" charset="0"/>
              <a:buChar char="§"/>
              <a:defRPr lang="de-de" cap="none"/>
            </a:lvl1pPr>
            <a:lvl2pPr marL="685800" indent="-228600">
              <a:buClr>
                <a:srgbClr val="0096D2"/>
              </a:buClr>
              <a:buFont typeface="Wingdings" pitchFamily="0" charset="0"/>
              <a:buChar char="§"/>
              <a:defRPr lang="de-de" cap="none"/>
            </a:lvl2pPr>
            <a:lvl3pPr marL="1143000" indent="-228600">
              <a:buClr>
                <a:schemeClr val="tx1"/>
              </a:buClr>
              <a:buFont typeface="Symbol" pitchFamily="1" charset="0"/>
              <a:buChar char="-"/>
              <a:defRPr lang="de-de" cap="none"/>
            </a:lvl3pPr>
            <a:lvl4pPr marL="1600200" indent="-228600">
              <a:buClr>
                <a:schemeClr val="tx1"/>
              </a:buClr>
              <a:buFont typeface="Symbol" pitchFamily="1" charset="0"/>
              <a:buChar char="-"/>
              <a:defRPr lang="de-de" cap="none"/>
            </a:lvl4pPr>
            <a:lvl5pPr marL="2057400" indent="-228600">
              <a:buClr>
                <a:schemeClr val="tx1"/>
              </a:buClr>
              <a:buFont typeface="Symbol" pitchFamily="1" charset="0"/>
              <a:buChar char="-"/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3484BAA2-ECD9-D14C-973C-1A19F472614F}" type="datetime1">
              <a:t>24.03.2022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1ECDA7A8-E6F3-9851-BD75-1004E93B4B45}" type="slidenum">
              <a:t>1</a:t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IUKAADORQAAERwAABAAAAAmAAAACAAAAIGgAAAAAAAAMAAAABQAAAAAAAAAAAD//wAAAQAAAP//AAABAA=="/>
              </a:ext>
            </a:extLst>
          </p:cNvSpPr>
          <p:nvPr>
            <p:ph type="title"/>
          </p:nvPr>
        </p:nvSpPr>
        <p:spPr>
          <a:xfrm>
            <a:off x="831850" y="1710055"/>
            <a:ext cx="10515600" cy="2852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48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gUAADwcAADORQAAdi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831850" y="4589780"/>
            <a:ext cx="10515600" cy="1499870"/>
          </a:xfrm>
        </p:spPr>
        <p:txBody>
          <a:bodyPr/>
          <a:lstStyle>
            <a:lvl1pPr marL="0" indent="0">
              <a:buNone/>
              <a:defRPr lang="de-de" sz="2400" cap="none">
                <a:solidFill>
                  <a:srgbClr val="8C8C8C"/>
                </a:solidFill>
              </a:defRPr>
            </a:lvl1pPr>
            <a:lvl2pPr marL="457200" indent="0">
              <a:buNone/>
              <a:defRPr lang="de-de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de-de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de-de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de-de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de-de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de-de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de-de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de-de" sz="1600" cap="none">
                <a:solidFill>
                  <a:srgbClr val="8C8C8C"/>
                </a:solidFill>
              </a:defRPr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48EA8998-D6A5-BF7F-EB52-202AC71C1D75}" type="datetime1">
              <a:t>24.03.2022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60870308-468D-D2F5-C33F-B0A04D7135E5}" type="slidenum">
              <a:t>51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A8Og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AIJQAAACY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838200" y="1825625"/>
            <a:ext cx="5181600" cy="435165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DsLAADYRQAAACY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6172200" y="1825625"/>
            <a:ext cx="5181600" cy="435165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1EC3FE24-6AF3-9608-BD7B-9C5DB0354BC9}" type="datetime1">
              <a:t>13.01.2022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1E448E3B-75F3-1178-BDFC-832DC0B24BD6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D8CAADbRQAAZwo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365125"/>
            <a:ext cx="10515600" cy="1325880"/>
          </a:xfrm>
        </p:spPr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FgKAADlJAAAaQ8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840105" y="1681480"/>
            <a:ext cx="5157470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 cap="none"/>
            </a:lvl1pPr>
            <a:lvl2pPr marL="457200" indent="0">
              <a:buNone/>
              <a:defRPr lang="de-de" sz="2000" b="1" cap="none"/>
            </a:lvl2pPr>
            <a:lvl3pPr marL="914400" indent="0">
              <a:buNone/>
              <a:defRPr lang="de-de" sz="1800" b="1" cap="none"/>
            </a:lvl3pPr>
            <a:lvl4pPr marL="1371600" indent="0">
              <a:buNone/>
              <a:defRPr lang="de-de" sz="1600" b="1" cap="none"/>
            </a:lvl4pPr>
            <a:lvl5pPr marL="1828800" indent="0">
              <a:buNone/>
              <a:defRPr lang="de-de" sz="1600" b="1" cap="none"/>
            </a:lvl5pPr>
            <a:lvl6pPr marL="2286000" indent="0">
              <a:buNone/>
              <a:defRPr lang="de-de" sz="1600" b="1" cap="none"/>
            </a:lvl6pPr>
            <a:lvl7pPr marL="2743200" indent="0">
              <a:buNone/>
              <a:defRPr lang="de-de" sz="1600" b="1" cap="none"/>
            </a:lvl7pPr>
            <a:lvl8pPr marL="3200400" indent="0">
              <a:buNone/>
              <a:defRPr lang="de-de" sz="1600" b="1" cap="none"/>
            </a:lvl8pPr>
            <a:lvl9pPr marL="3657600" indent="0">
              <a:buNone/>
              <a:defRPr lang="de-de" sz="1600" b="1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GkPAADlJAAAFCYAABAAAAAmAAAACAAAAAE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505075"/>
            <a:ext cx="5157470" cy="368490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Text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FgKAADbRQAAaQ8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72200" y="1681480"/>
            <a:ext cx="5183505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 cap="none"/>
            </a:lvl1pPr>
            <a:lvl2pPr marL="457200" indent="0">
              <a:buNone/>
              <a:defRPr lang="de-de" sz="2000" b="1" cap="none"/>
            </a:lvl2pPr>
            <a:lvl3pPr marL="914400" indent="0">
              <a:buNone/>
              <a:defRPr lang="de-de" sz="1800" b="1" cap="none"/>
            </a:lvl3pPr>
            <a:lvl4pPr marL="1371600" indent="0">
              <a:buNone/>
              <a:defRPr lang="de-de" sz="1600" b="1" cap="none"/>
            </a:lvl4pPr>
            <a:lvl5pPr marL="1828800" indent="0">
              <a:buNone/>
              <a:defRPr lang="de-de" sz="1600" b="1" cap="none"/>
            </a:lvl5pPr>
            <a:lvl6pPr marL="2286000" indent="0">
              <a:buNone/>
              <a:defRPr lang="de-de" sz="1600" b="1" cap="none"/>
            </a:lvl6pPr>
            <a:lvl7pPr marL="2743200" indent="0">
              <a:buNone/>
              <a:defRPr lang="de-de" sz="1600" b="1" cap="none"/>
            </a:lvl7pPr>
            <a:lvl8pPr marL="3200400" indent="0">
              <a:buNone/>
              <a:defRPr lang="de-de" sz="1600" b="1" cap="none"/>
            </a:lvl8pPr>
            <a:lvl9pPr marL="3657600" indent="0">
              <a:buNone/>
              <a:defRPr lang="de-de" sz="1600" b="1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6" name="Inhalts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CUAAGkPAADbRQAAFCYAABAAAAAmAAAACAAAAAEAAAAAAAAAMAAAABQAAAAAAAAAAAD//wAAAQAAAP//AAABAA=="/>
              </a:ext>
            </a:extLst>
          </p:cNvSpPr>
          <p:nvPr>
            <p:ph idx="4"/>
          </p:nvPr>
        </p:nvSpPr>
        <p:spPr>
          <a:xfrm>
            <a:off x="6172200" y="2505075"/>
            <a:ext cx="5183505" cy="368490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7" name="Datumsplatzhalter 6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4A839EE8-A6A7-D668-E93B-503DD0751F05}" type="datetime1">
              <a:t>13.01.2022</a:t>
            </a:fld>
          </a:p>
        </p:txBody>
      </p:sp>
      <p:sp>
        <p:nvSpPr>
          <p:cNvPr id="8" name="Fußzeilenplatzhalter 7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9" name="Foliennummernplatzhalter 8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66B5E26D-238B-E014-C50D-D541AC433380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A8Og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0095F152-1CED-C007-A32D-EA52BF6355BF}" type="datetime1">
              <a:t>13.01.2022</a:t>
            </a:fld>
          </a:p>
        </p:txBody>
      </p:sp>
      <p:sp>
        <p:nvSpPr>
          <p:cNvPr id="4" name="Fußzeilen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5" name="Foliennummer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0B038B7B-35E6-567D-A8BB-C328C5F55E96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45CD67D4-9AA8-9891-E675-6CC4293B1039}" type="datetime1">
              <a:t>13.01.2022</a:t>
            </a:fld>
          </a:p>
        </p:txBody>
      </p:sp>
      <p:sp>
        <p:nvSpPr>
          <p:cNvPr id="3" name="Fußzeilen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4" name="Foliennummern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6DE4ABD6-9880-B15D-CE5C-6E08E512383B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bHQ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32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>
              <a:defRPr lang="de-de" sz="3200" cap="none"/>
            </a:lvl1pPr>
            <a:lvl2pPr>
              <a:defRPr lang="de-de" sz="2800" cap="none"/>
            </a:lvl2pPr>
            <a:lvl3pPr>
              <a:defRPr lang="de-de" sz="2400" cap="none"/>
            </a:lvl3pPr>
            <a:lvl4pPr>
              <a:defRPr lang="de-de" sz="2000" cap="none"/>
            </a:lvl4pPr>
            <a:lvl5pPr>
              <a:defRPr lang="de-de" sz="2000" cap="none"/>
            </a:lvl5pPr>
            <a:lvl6pPr>
              <a:defRPr lang="de-de" sz="2000" cap="none"/>
            </a:lvl6pPr>
            <a:lvl7pPr>
              <a:defRPr lang="de-de" sz="2000" cap="none"/>
            </a:lvl7pPr>
            <a:lvl8pPr>
              <a:defRPr lang="de-de" sz="2000" cap="none"/>
            </a:lvl8pPr>
            <a:lvl9pPr>
              <a:defRPr lang="de-de" sz="20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bHQ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de-de" sz="1600" cap="none"/>
            </a:lvl1pPr>
            <a:lvl2pPr marL="457200" indent="0">
              <a:buNone/>
              <a:defRPr lang="de-de" sz="1400" cap="none"/>
            </a:lvl2pPr>
            <a:lvl3pPr marL="914400" indent="0">
              <a:buNone/>
              <a:defRPr lang="de-de" sz="1200" cap="none"/>
            </a:lvl3pPr>
            <a:lvl4pPr marL="1371600" indent="0">
              <a:buNone/>
              <a:defRPr lang="de-de" sz="1000" cap="none"/>
            </a:lvl4pPr>
            <a:lvl5pPr marL="1828800" indent="0">
              <a:buNone/>
              <a:defRPr lang="de-de" sz="1000" cap="none"/>
            </a:lvl5pPr>
            <a:lvl6pPr marL="2286000" indent="0">
              <a:buNone/>
              <a:defRPr lang="de-de" sz="1000" cap="none"/>
            </a:lvl6pPr>
            <a:lvl7pPr marL="2743200" indent="0">
              <a:buNone/>
              <a:defRPr lang="de-de" sz="1000" cap="none"/>
            </a:lvl7pPr>
            <a:lvl8pPr marL="3200400" indent="0">
              <a:buNone/>
              <a:defRPr lang="de-de" sz="1000" cap="none"/>
            </a:lvl8pPr>
            <a:lvl9pPr marL="3657600" indent="0">
              <a:buNone/>
              <a:defRPr lang="de-de" sz="10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27DFFDFF-B1CA-8A0B-8467-475EB3297212}" type="datetime1">
              <a:t>13.01.2022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03C7851A-54EE-9273-A07F-A226CB3156F7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NACAABbHQAAqAw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32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Bild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4x8AABMGAADbRQAADiQAABAAAAAmAAAACAAAAAGAAAAAAAAAMAAAABQAAAAAAAAAAAD//wAAAQAAAP//AAABAA=="/>
              </a:ext>
            </a:extLst>
          </p:cNvSpPr>
          <p:nvPr>
            <p:ph type="pic"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 marL="0" indent="0">
              <a:buNone/>
              <a:defRPr lang="de-de" sz="3200" cap="none"/>
            </a:lvl1pPr>
            <a:lvl2pPr marL="457200" indent="0">
              <a:buNone/>
              <a:defRPr lang="de-de" sz="2800" cap="none"/>
            </a:lvl2pPr>
            <a:lvl3pPr marL="914400" indent="0">
              <a:buNone/>
              <a:defRPr lang="de-de" sz="2400" cap="none"/>
            </a:lvl3pPr>
            <a:lvl4pPr marL="1371600" indent="0">
              <a:buNone/>
              <a:defRPr lang="de-de" sz="2000" cap="none"/>
            </a:lvl4pPr>
            <a:lvl5pPr marL="1828800" indent="0">
              <a:buNone/>
              <a:defRPr lang="de-de" sz="2000" cap="none"/>
            </a:lvl5pPr>
            <a:lvl6pPr marL="2286000" indent="0">
              <a:buNone/>
              <a:defRPr lang="de-de" sz="2000" cap="none"/>
            </a:lvl6pPr>
            <a:lvl7pPr marL="2743200" indent="0">
              <a:buNone/>
              <a:defRPr lang="de-de" sz="2000" cap="none"/>
            </a:lvl7pPr>
            <a:lvl8pPr marL="3200400" indent="0">
              <a:buNone/>
              <a:defRPr lang="de-de" sz="2000" cap="none"/>
            </a:lvl8pPr>
            <a:lvl9pPr marL="3657600" indent="0">
              <a:buNone/>
              <a:defRPr lang="de-de" sz="2000" cap="none"/>
            </a:lvl9pPr>
          </a:lstStyle>
          <a:p>
            <a:pPr>
              <a:defRPr lang="de-de"/>
            </a:pPr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wUAAKgMAABbHQAAGyQ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de-de" sz="1600" cap="none"/>
            </a:lvl1pPr>
            <a:lvl2pPr marL="457200" indent="0">
              <a:buNone/>
              <a:defRPr lang="de-de" sz="1400" cap="none"/>
            </a:lvl2pPr>
            <a:lvl3pPr marL="914400" indent="0">
              <a:buNone/>
              <a:defRPr lang="de-de" sz="1200" cap="none"/>
            </a:lvl3pPr>
            <a:lvl4pPr marL="1371600" indent="0">
              <a:buNone/>
              <a:defRPr lang="de-de" sz="1000" cap="none"/>
            </a:lvl4pPr>
            <a:lvl5pPr marL="1828800" indent="0">
              <a:buNone/>
              <a:defRPr lang="de-de" sz="1000" cap="none"/>
            </a:lvl5pPr>
            <a:lvl6pPr marL="2286000" indent="0">
              <a:buNone/>
              <a:defRPr lang="de-de" sz="1000" cap="none"/>
            </a:lvl6pPr>
            <a:lvl7pPr marL="2743200" indent="0">
              <a:buNone/>
              <a:defRPr lang="de-de" sz="1000" cap="none"/>
            </a:lvl7pPr>
            <a:lvl8pPr marL="3200400" indent="0">
              <a:buNone/>
              <a:defRPr lang="de-de" sz="1000" cap="none"/>
            </a:lvl8pPr>
            <a:lvl9pPr marL="3657600" indent="0">
              <a:buNone/>
              <a:defRPr lang="de-de" sz="10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3E1406F8-B6D3-41F0-9DAC-40A548E26B15}" type="datetime1">
              <a:t>13.01.2022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1C704831-7FF1-25BE-BFC8-89EB068649DC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A8OgAAZwo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sLAADYRQAAACY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1AFDFC0E-40F7-A80A-B945-B65FB20B4FE3}" type="datetime1">
              <a:t>13.01.2022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334F63DF-91DE-1A95-90F7-67C02DB96632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rDUAAD8CAADYRQAAACYAABAAAAAmAAAACAAAAAMAAAAAAAAAMAAAABQAAAAAAAAAAAD//wAAAQAAAP//AAABAA=="/>
              </a:ext>
            </a:extLst>
          </p:cNvSpPr>
          <p:nvPr>
            <p:ph type="title"/>
          </p:nvPr>
        </p:nvSpPr>
        <p:spPr>
          <a:xfrm>
            <a:off x="8724900" y="365125"/>
            <a:ext cx="2628900" cy="581215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D8CAAC8NAAAACY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838200" y="365125"/>
            <a:ext cx="7734300" cy="581215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E763989-C793-23CF-DDCE-319A77802B64}" type="datetime1">
              <a:t>13.01.2022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01367434-7AEC-6382-A28E-8CD73AC054D9}" type="slidenum">
              <a:t>‹Nr.›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BDhh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D8CAAA8OgAAZwoAABAAAAAmAAAACAAAAL8vAAAAAAAAMAAAABQAAAAAAAAAAAD//wAAAQAAAP//AAABAA=="/>
              </a:ext>
            </a:extLst>
          </p:cNvSpPr>
          <p:nvPr>
            <p:ph type="title"/>
          </p:nvPr>
        </p:nvSpPr>
        <p:spPr>
          <a:xfrm>
            <a:off x="838200" y="365125"/>
            <a:ext cx="8628380" cy="13258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b4OS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DsLAADYRQAAACYAABAAAAAmAAAACAAAAD8vAAAAAAAAMAAAABQAAAAAAAAAAAD//wAAAQAAAP//AAABAA=="/>
              </a:ext>
            </a:extLst>
          </p:cNvSpPr>
          <p:nvPr>
            <p:ph type="body" idx="1"/>
          </p:nvPr>
        </p:nvSpPr>
        <p:spPr>
          <a:xfrm>
            <a:off x="838200" y="1825625"/>
            <a:ext cx="10515600" cy="435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KAUAABonAAAIFgAAWSkAABAAAAAmAAAACAAAAL+PAAAAAAAAMAAAABQAAAAAAAAAAAD//wAAAQAAAP//AAABAA=="/>
              </a:ext>
            </a:extLst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de-de" sz="1200" cap="none">
                <a:solidFill>
                  <a:srgbClr val="8C8C8C"/>
                </a:solidFill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58EBD114-5AB5-BE27-FB53-AC729F1D0DF9}" type="datetime1">
              <a:t>24.03.2022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A9Nw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BgAABonAAAoMgAAWSkAABAAAAAmAAAACAAAAL+PAAAAAAAA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de-de" sz="1200" cap="none">
                <a:solidFill>
                  <a:srgbClr val="8C8C8C"/>
                </a:solidFill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Q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+DQAABonAADYRQAAWSkAABAAAAAmAAAACAAAAL+PAAAAAAAA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de-de" sz="1200" cap="none">
                <a:solidFill>
                  <a:srgbClr val="8C8C8C"/>
                </a:solidFill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005713FB-B5ED-02E5-A3EF-43B05DA15516}" type="slidenum">
              <a:t>1</a:t>
            </a:fld>
          </a:p>
        </p:txBody>
      </p:sp>
      <p:pic>
        <p:nvPicPr>
          <p:cNvPr id="7" name="Grafik 7"/>
          <p:cNvPicPr>
            <a:picLocks noChangeAspect="1"/>
            <a:extLst>
              <a:ext uri="smNativeData">
                <pr:smNativeData xmlns:pr="smNativeData" xmlns="smNativeData" val="SMDATA_18_8AI8Yh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GUCAAAAAAAAAAAAAAAAAABkAAAAZAAAAAAAAAAjAAAABAAAAGQAAAAXAAAAFAAAAAAAAAAAAAAA/38AAP9/AAAAAAAACQAAAAQAAAD////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RyxAX///8BAAAAAAAAAAAAAAAAAAAAAAAAAAAAAAAAAAAAAAAAAAAAAAACf39/AOfm5gPMzMwAwMD/AH9/fwAAAAAAAAAAAAAAAAD///8AAAAAACEAAAAYAAAAFAAAAL87AAAQAgAA2EUAAFEGAAAQAAAAJgAAAAgAAAD//////////zAAAAAUAAAAAAAAAAAA//8AAAEAAAD//wAAAQA="/>
              </a:ext>
            </a:extLst>
          </p:cNvPicPr>
          <p:nvPr/>
        </p:nvPicPr>
        <p:blipFill>
          <a:blip r:embed="rId1"/>
          <a:srcRect l="0" t="6130" r="0" b="0"/>
          <a:stretch>
            <a:fillRect/>
          </a:stretch>
        </p:blipFill>
        <p:spPr>
          <a:xfrm>
            <a:off x="9712325" y="335280"/>
            <a:ext cx="1641475" cy="6915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/>
  <p:txStyles>
    <p:titleStyle>
      <a:lvl1pPr marL="0" marR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de-de" sz="40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9pPr>
    </p:titleStyle>
    <p:bodyStyle>
      <a:lvl1pPr marL="228600" marR="0" indent="-228600" algn="l" defTabSz="914400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1pPr>
      <a:lvl2pPr marL="685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4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2pPr>
      <a:lvl3pPr marL="1143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0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3pPr>
      <a:lvl4pPr marL="1600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4pPr>
      <a:lvl5pPr marL="20574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5pPr>
      <a:lvl6pPr marL="25146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6pPr>
      <a:lvl7pPr marL="2971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7pPr>
      <a:lvl8pPr marL="3429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8pPr>
      <a:lvl9pPr marL="3886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cap="none" spc="0" baseline="0">
          <a:solidFill>
            <a:schemeClr val="tx1"/>
          </a:solidFill>
          <a:effectLst/>
          <a:latin typeface="Open Sans" pitchFamily="1" charset="0"/>
          <a:ea typeface="Open Sans" pitchFamily="1" charset="0"/>
          <a:cs typeface="Open Sans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KAUAAD8CAAA8OgAAWQY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Lernziele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ICIg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KAUAAD8HAADYRQAAACY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  <a:defRPr lang="de-de"/>
            </a:pPr>
            <a:r>
              <a:t>Am Ende der VL-Einheit können Sie…</a:t>
            </a:r>
          </a:p>
          <a:p>
            <a:pPr>
              <a:defRPr lang="de-de"/>
            </a:pPr>
            <a:r>
              <a:t>die </a:t>
            </a:r>
            <a:r>
              <a:rPr lang="de-de" b="1" cap="none"/>
              <a:t>Aufgaben eines Betriebssystems</a:t>
            </a:r>
            <a:r>
              <a:t> beschreiben,</a:t>
            </a:r>
          </a:p>
          <a:p>
            <a:pPr>
              <a:defRPr lang="de-de"/>
            </a:pPr>
            <a:r>
              <a:t>heutige BS in den </a:t>
            </a:r>
            <a:r>
              <a:rPr lang="de-de" b="1" cap="none"/>
              <a:t>historischen Kontext</a:t>
            </a:r>
            <a:r>
              <a:t> einordnen und</a:t>
            </a:r>
          </a:p>
          <a:p>
            <a:pPr>
              <a:defRPr lang="de-de"/>
            </a:pPr>
            <a:r>
              <a:t>die wesentliche </a:t>
            </a:r>
            <a:r>
              <a:rPr lang="de-de" b="1" cap="none"/>
              <a:t>BS-Konzepte und -Strukturen</a:t>
            </a:r>
            <a:r>
              <a:t> erläutern.</a:t>
            </a:r>
          </a:p>
          <a:p>
            <a:pPr>
              <a:defRPr lang="de-de"/>
            </a:pPr>
            <a:r>
              <a:t>Sie kennen die wichtigsten </a:t>
            </a:r>
            <a:r>
              <a:rPr lang="de-de" b="1" cap="none"/>
              <a:t>Grundlagen von Linux</a:t>
            </a:r>
            <a:r>
              <a:t> und </a:t>
            </a:r>
          </a:p>
          <a:p>
            <a:pPr>
              <a:defRPr lang="de-de"/>
            </a:pPr>
            <a:r>
              <a:t>besitzen das nötige Rüstzeug für die erste Praktikumsaufgabe.</a:t>
            </a:r>
          </a:p>
          <a:p>
            <a:pPr>
              <a:defRPr lang="de-de"/>
            </a:pPr>
          </a:p>
          <a:p>
            <a:pPr>
              <a:defRPr lang="de-de"/>
            </a:pP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CN8I7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KAUAABonAAAIFgAAWSk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1CDCD893-DDF1-892E-BF64-2B7B962A497E}" type="datetime1">
              <a:t>24.03.2022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2BgAABonAAAoMg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  <a:r>
              <a:t>Betriebssysteme — Einführung</a:t>
            </a: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xmlns="smNativeData" val="SMDATA_16_8AI8Yh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C2b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RHLEBf///wEAAAAAAAAAAAAAAAAAAAAAAAAAAAAAAAAAAAAAAAAAAAAAAAJ/f38A5+bmA8zMzADAwP8Af39/AAAAAAAAAAAAAAAAAAAAAAAAAAAAIQAAABgAAAAUAAAA+DQAABonAADYR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5891E7E3-ADB5-C411-FB29-5B44A9670D0E}" type="slidenum">
              <a:t>1</a:t>
            </a:fld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Open Sans"/>
        <a:ea typeface="Open Sans"/>
        <a:cs typeface="Open Sans"/>
      </a:majorFont>
      <a:minorFont>
        <a:latin typeface="Open Sans"/>
        <a:ea typeface="Open Sans"/>
        <a:cs typeface="Open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Open Sans"/>
        <a:ea typeface="Open Sans"/>
        <a:cs typeface="Open Sans"/>
      </a:majorFont>
      <a:minorFont>
        <a:latin typeface="Open Sans"/>
        <a:ea typeface="Open Sans"/>
        <a:cs typeface="Open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Christian Lins</dc:creator>
  <cp:keywords/>
  <dc:description/>
  <cp:lastModifiedBy>chris</cp:lastModifiedBy>
  <cp:revision>0</cp:revision>
  <dcterms:created xsi:type="dcterms:W3CDTF">2021-04-17T06:44:57Z</dcterms:created>
  <dcterms:modified xsi:type="dcterms:W3CDTF">2022-03-24T05:34:40Z</dcterms:modified>
</cp:coreProperties>
</file>