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85862540" val="1111" rev64="64" revOS="3"/>
      <pr:smFileRevision xmlns:pr="smNativeData" xmlns="smNativeData" dt="1685862540" val="101"/>
      <pr:guideOptions xmlns:pr="smNativeData" xmlns="smNativeData" dt="1685862540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9" d="100"/>
          <a:sy n="99" d="100"/>
        </p:scale>
        <p:origin x="923" y="212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99" d="100"/>
          <a:sy n="99" d="100"/>
        </p:scale>
        <p:origin x="923" y="212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EAC1819-57C3-F9EE-8D14-A1BB565A7BF4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BF03E23-6DC6-A5C8-8848-9B9D70067ECE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DF9CC2C-6290-AC3A-DE41-946F820F28C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FB98249-0782-EC74-CC01-F121CC4F3AA4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75ABD44-0A9A-0F4B-D4E2-FC1EF3AC22A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839B2DD-9385-6C44-CB81-6511FCCF3D30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A7E57B-35CA-F213-841F-C346AB51729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FF5E6DE-90B2-A010-FC4D-6645A8030A33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0B6F25E-10CD-E304-830E-E651BC4075B3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45971DB-95B9-0C87-F7E1-63D23FAF0136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6F7075A-149B-A2F1-D54F-E2A4490123B7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A0F74A-04D6-F501-9818-F254B9566EA7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628F058-16AB-7D06-E590-E053BEDE13B5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ADFF6B-25C0-F809-8E15-D35CB15B7886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4BC6595-DBE9-E993-A704-2DC62B4A5178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CF1DACA-84B1-A42C-FF49-727994070927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59A88C9-8788-CF7E-C622-712BC66C3024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D2AD82D-63A0-7F2E-EE92-957B96DC18C0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712745-0BFF-24D1-B1C9-FD84698747A8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7D9227F-318A-8CD4-C461-C7816C2F3292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5E855F3-BDB8-BDA3-F650-4BF61B1E001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8DA2CA8-E6E5-8FDA-AB62-108F622C5D45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F24C676-38A2-7130-EC9C-CE6588D21A9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A573F33-7DE7-02C9-A9EF-8B9C71A15FDE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73F12D9C-D29E-A4DB-D049-248E6307267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Dh8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4C64ACDD-93A1-315A-EFDC-650FE2921930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Form1"/>
          <p:cNvSpPr>
            <a:extLst>
              <a:ext uri="smNativeData">
                <pr:smNativeData xmlns:pr="smNativeData" xmlns="smNativeData" val="SMDATA_16_jDh8ZBMAAAAlAAAAaw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mAoAACcKAABVEAAA5A8AAAAAAAAmAAAACAAAAP//////////MAAAABQAAAAAAAAAAAD//wAAAQAAAP//AAABAA=="/>
              </a:ext>
            </a:extLst>
          </p:cNvSpPr>
          <p:nvPr/>
        </p:nvSpPr>
        <p:spPr>
          <a:xfrm>
            <a:off x="1722120" y="1650365"/>
            <a:ext cx="932815" cy="932815"/>
          </a:xfrm>
          <a:prstGeom prst="rtTriangl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Rechteck1"/>
          <p:cNvSpPr>
            <a:extLst>
              <a:ext uri="smNativeData">
                <pr:smNativeData xmlns:pr="smNativeData" xmlns="smNativeData" val="SMDATA_16_jDh8ZBMAAAAlAAAAZ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mAoAAOQPAABVEAAAoRUAAAAAAAAmAAAACAAAAP//////////MAAAABQAAAAAAAAAAAD//wAAAQAAAP//AAABAA=="/>
              </a:ext>
            </a:extLst>
          </p:cNvSpPr>
          <p:nvPr/>
        </p:nvSpPr>
        <p:spPr>
          <a:xfrm>
            <a:off x="1722120" y="2583180"/>
            <a:ext cx="932815" cy="93281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maik</cp:lastModifiedBy>
  <cp:revision>0</cp:revision>
  <dcterms:created xsi:type="dcterms:W3CDTF">2023-06-04T07:08:37Z</dcterms:created>
  <dcterms:modified xsi:type="dcterms:W3CDTF">2023-06-04T07:09:00Z</dcterms:modified>
</cp:coreProperties>
</file>