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94660"/>
  </p:normalViewPr>
  <p:slideViewPr>
    <p:cSldViewPr snapToGrid="0" showGuides="1">
      <p:cViewPr varScale="1">
        <p:scale>
          <a:sx n="147" d="100"/>
          <a:sy n="147" d="100"/>
        </p:scale>
        <p:origin x="66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25D914B-1478-9BE3-E3F0-A7A533952E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DB38D5A-31A2-2073-43A3-E379E1B4EB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BA9212C-1722-4829-1F03-17C327B2C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AE346-461D-427C-8767-947919CC3C5A}" type="datetimeFigureOut">
              <a:rPr lang="de-DE" smtClean="0"/>
              <a:t>02.04.2024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BD26429-FE45-E346-FA12-789F694A0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ACAFFE7-DC9A-FE69-F268-5BCC6E121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10E05-6467-486E-8C7D-1F65060A516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8261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BF8520A-75D5-5D21-EF1C-804E29B5B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ED5756F-7C5C-FCCB-AD98-5C83B2D3F1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5C9CAA2-4438-04A4-AB95-20021F56A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AE346-461D-427C-8767-947919CC3C5A}" type="datetimeFigureOut">
              <a:rPr lang="de-DE" smtClean="0"/>
              <a:t>02.04.2024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39F7234-195E-ABDC-59E5-1E199E243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F17408E-2833-AC79-7A12-F866D4AD3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10E05-6467-486E-8C7D-1F65060A516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83200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7EEAE1-9C2B-F29A-9C25-366BF02E09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4BB755A-A0D9-37DB-E053-66DE9F4165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B1D80A1-3B5A-15A6-26ED-345D6DA5E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AE346-461D-427C-8767-947919CC3C5A}" type="datetimeFigureOut">
              <a:rPr lang="de-DE" smtClean="0"/>
              <a:t>02.04.2024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A6D3037-FD30-E0BC-4E56-19800D6C2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1D1745-7BDF-AF83-B2D9-C1863DA5A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10E05-6467-486E-8C7D-1F65060A516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24467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DF742AB-DB3B-2F0A-3772-FE758BCAB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411F40F-9195-2B36-5E67-C8BF3EAAD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C73A08C-0BC3-A10A-61D6-EFE5E08745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3974CFD-C525-A378-7601-80AAC02FA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AE346-461D-427C-8767-947919CC3C5A}" type="datetimeFigureOut">
              <a:rPr lang="de-DE" smtClean="0"/>
              <a:t>02.04.2024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6B8DF3A-80D7-42E4-92F2-161EB279F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F5AC6CE-1E5E-212A-FE11-400754732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10E05-6467-486E-8C7D-1F65060A516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3918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3842A0-C3D2-AF46-EF09-BE28AAB97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44490A1-17EE-8064-8056-A92BC447EF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BBE61D5-569E-5812-51F5-5F794A29A9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8AA796BB-B18C-8560-68AA-17DBD69B22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6F38CFEA-B214-E896-C027-8BE43428A6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4294C4D4-0FD2-8DB4-F10E-AAC556000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AE346-461D-427C-8767-947919CC3C5A}" type="datetimeFigureOut">
              <a:rPr lang="de-DE" smtClean="0"/>
              <a:t>02.04.2024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5C4D2AD8-E740-3D25-039E-AB6F6F9F0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0698A1DA-401D-BF90-5ED4-51B6B5511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10E05-6467-486E-8C7D-1F65060A516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4269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2D3FA56-99B0-5C89-B208-5381D7027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67BD681-B34D-7119-C3E4-4C04DA4C8E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AE346-461D-427C-8767-947919CC3C5A}" type="datetimeFigureOut">
              <a:rPr lang="de-DE" smtClean="0"/>
              <a:t>02.04.2024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F5D9EE2-7DA7-E9B6-102F-499403C39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A140BD6-7223-43DA-DE64-5454B059F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10E05-6467-486E-8C7D-1F65060A516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6007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8AEC83D-3ED7-A9B6-250A-C8A88836A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AE346-461D-427C-8767-947919CC3C5A}" type="datetimeFigureOut">
              <a:rPr lang="de-DE" smtClean="0"/>
              <a:t>02.04.2024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19620D2-AA25-5C9B-7791-6994E74E8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C593B67-9881-BB2E-3F82-747890FB5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10E05-6467-486E-8C7D-1F65060A516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8089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A969E4-C9D3-0056-6BEC-D708E64E2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4C5DFC8-764A-50C1-8C3E-58C73979D5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A627F32-26C1-DD45-4AE6-5FE87A8A99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A5E42F9-2E05-EEB4-651A-DC7B01850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AE346-461D-427C-8767-947919CC3C5A}" type="datetimeFigureOut">
              <a:rPr lang="de-DE" smtClean="0"/>
              <a:t>02.04.2024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8082A53-2601-7786-DB3B-911B70A51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9CB1E52-4D7F-512A-A022-23084D126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10E05-6467-486E-8C7D-1F65060A516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8473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91EC3C-08D6-96D1-8967-A716A5379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E9A7EFC2-4642-AEE7-7338-E3EDB62559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7268F4D-385B-215F-5CDA-E45569552E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1CDFB77-750D-C6EA-D568-DEF35F671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AE346-461D-427C-8767-947919CC3C5A}" type="datetimeFigureOut">
              <a:rPr lang="de-DE" smtClean="0"/>
              <a:t>02.04.2024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7E3F95A-C5CA-5634-7CA3-3E30E929D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2A163E0-BB01-08B6-E2D0-A964326BE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10E05-6467-486E-8C7D-1F65060A516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67822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73A534-348E-0F84-9C1B-A0CF8B7EE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D9A518E-7AA4-E689-11D4-8591BEB2B8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4E58216-04BB-9EB8-6147-B430B4207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AE346-461D-427C-8767-947919CC3C5A}" type="datetimeFigureOut">
              <a:rPr lang="de-DE" smtClean="0"/>
              <a:t>02.04.2024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5DE82AE-7256-18BB-392D-0DDF35A9F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A0A49F5-AA5A-24D3-0BD2-5429F0C24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10E05-6467-486E-8C7D-1F65060A516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53797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B183BACF-9EF6-FC1A-B19A-E6FCDF9325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5F35995-2CE6-4E0D-003E-76DE1E0A0A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33A8B56-60B9-3D6D-D9DB-5B941823B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AE346-461D-427C-8767-947919CC3C5A}" type="datetimeFigureOut">
              <a:rPr lang="de-DE" smtClean="0"/>
              <a:t>02.04.2024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27852E6-3A36-31AB-2259-5BC0210E5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B4E69A2-EDA8-F112-5995-D0FFD1CAE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10E05-6467-486E-8C7D-1F65060A516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34666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35F3D901-5F27-0CBC-0102-C56B7F4F0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6E96B67-C2AA-5F32-3C91-B1A2FA8B9C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4B9DD62-A762-95E7-A80B-4A634B3174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BAAE346-461D-427C-8767-947919CC3C5A}" type="datetimeFigureOut">
              <a:rPr lang="de-DE" smtClean="0"/>
              <a:t>02.04.2024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B189CD9-8E0B-57D8-6173-59A9A0BC69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4B33056-011D-C509-F61B-25E2504276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810E05-6467-486E-8C7D-1F65060A516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07378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: abgerundete Ecken 3">
            <a:extLst>
              <a:ext uri="{FF2B5EF4-FFF2-40B4-BE49-F238E27FC236}">
                <a16:creationId xmlns:a16="http://schemas.microsoft.com/office/drawing/2014/main" id="{9F56E095-C012-E12A-7D07-437FE9914F0E}"/>
              </a:ext>
            </a:extLst>
          </p:cNvPr>
          <p:cNvSpPr/>
          <p:nvPr/>
        </p:nvSpPr>
        <p:spPr>
          <a:xfrm>
            <a:off x="514800" y="5410800"/>
            <a:ext cx="5400000" cy="720000"/>
          </a:xfrm>
          <a:prstGeom prst="roundRect">
            <a:avLst>
              <a:gd name="adj" fmla="val 14267"/>
            </a:avLst>
          </a:prstGeom>
          <a:solidFill>
            <a:srgbClr val="7AB1E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1"/>
          <a:lstStyle/>
          <a:p>
            <a:pPr algn="ctr">
              <a:spcAft>
                <a:spcPts val="1200"/>
              </a:spcAft>
            </a:pPr>
            <a:r>
              <a:rPr lang="de-DE" sz="1600" b="1" dirty="0">
                <a:solidFill>
                  <a:schemeClr val="bg1"/>
                </a:solidFill>
              </a:rPr>
              <a:t>Kommunalverfassungsstreit</a:t>
            </a:r>
          </a:p>
          <a:p>
            <a:pPr algn="ctr">
              <a:spcAft>
                <a:spcPts val="1200"/>
              </a:spcAft>
            </a:pPr>
            <a:r>
              <a:rPr lang="de-DE" sz="1200" b="1" dirty="0">
                <a:solidFill>
                  <a:schemeClr val="bg1"/>
                </a:solidFill>
              </a:rPr>
              <a:t>Klageart: allgemeine Leistungsklage bzw. allgemeine Feststellungsklage</a:t>
            </a:r>
          </a:p>
        </p:txBody>
      </p:sp>
      <p:sp>
        <p:nvSpPr>
          <p:cNvPr id="5" name="Rechteck: abgerundete Ecken 4">
            <a:extLst>
              <a:ext uri="{FF2B5EF4-FFF2-40B4-BE49-F238E27FC236}">
                <a16:creationId xmlns:a16="http://schemas.microsoft.com/office/drawing/2014/main" id="{BBF5CBC0-D360-568E-D960-2B53CA390B01}"/>
              </a:ext>
            </a:extLst>
          </p:cNvPr>
          <p:cNvSpPr/>
          <p:nvPr/>
        </p:nvSpPr>
        <p:spPr>
          <a:xfrm>
            <a:off x="6273683" y="5410800"/>
            <a:ext cx="5400000" cy="720000"/>
          </a:xfrm>
          <a:prstGeom prst="roundRect">
            <a:avLst>
              <a:gd name="adj" fmla="val 14267"/>
            </a:avLst>
          </a:prstGeom>
          <a:solidFill>
            <a:srgbClr val="DDE8F8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1"/>
          <a:lstStyle/>
          <a:p>
            <a:pPr algn="ctr">
              <a:spcAft>
                <a:spcPts val="1200"/>
              </a:spcAft>
            </a:pPr>
            <a:r>
              <a:rPr lang="de-DE" sz="1600" b="1" u="sng" dirty="0">
                <a:solidFill>
                  <a:schemeClr val="tx1"/>
                </a:solidFill>
              </a:rPr>
              <a:t>Kein</a:t>
            </a:r>
            <a:r>
              <a:rPr lang="de-DE" sz="1600" b="1" dirty="0">
                <a:solidFill>
                  <a:schemeClr val="tx1"/>
                </a:solidFill>
              </a:rPr>
              <a:t> Kommunalverfassungsstreit</a:t>
            </a:r>
          </a:p>
        </p:txBody>
      </p:sp>
      <p:sp>
        <p:nvSpPr>
          <p:cNvPr id="6" name="Rechteck: abgerundete Ecken 5">
            <a:extLst>
              <a:ext uri="{FF2B5EF4-FFF2-40B4-BE49-F238E27FC236}">
                <a16:creationId xmlns:a16="http://schemas.microsoft.com/office/drawing/2014/main" id="{F7E484E1-F210-D966-DCBA-D4E9A58B6944}"/>
              </a:ext>
            </a:extLst>
          </p:cNvPr>
          <p:cNvSpPr/>
          <p:nvPr/>
        </p:nvSpPr>
        <p:spPr>
          <a:xfrm>
            <a:off x="1596000" y="2530800"/>
            <a:ext cx="9000000" cy="720000"/>
          </a:xfrm>
          <a:prstGeom prst="roundRect">
            <a:avLst>
              <a:gd name="adj" fmla="val 14267"/>
            </a:avLst>
          </a:prstGeom>
          <a:noFill/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1"/>
          <a:lstStyle/>
          <a:p>
            <a:pPr algn="ctr">
              <a:spcAft>
                <a:spcPts val="1200"/>
              </a:spcAft>
            </a:pPr>
            <a:r>
              <a:rPr lang="de-DE" sz="1600" dirty="0">
                <a:solidFill>
                  <a:schemeClr val="tx1"/>
                </a:solidFill>
              </a:rPr>
              <a:t>Handelt es sich um einen Streit hinsichtlich der Rechte und Pflichten aus dem </a:t>
            </a:r>
            <a:r>
              <a:rPr lang="de-DE" sz="1600" dirty="0" err="1">
                <a:solidFill>
                  <a:schemeClr val="tx1"/>
                </a:solidFill>
              </a:rPr>
              <a:t>Kommunalver</a:t>
            </a:r>
            <a:r>
              <a:rPr lang="de-DE" sz="1600" dirty="0">
                <a:solidFill>
                  <a:schemeClr val="tx1"/>
                </a:solidFill>
              </a:rPr>
              <a:t>-fassungsrecht zwischen kommunalen Organen / kommunalen Ortanteilen der selben Kommune?</a:t>
            </a:r>
          </a:p>
        </p:txBody>
      </p:sp>
      <p:cxnSp>
        <p:nvCxnSpPr>
          <p:cNvPr id="7" name="Verbinder: gewinkelt 6">
            <a:extLst>
              <a:ext uri="{FF2B5EF4-FFF2-40B4-BE49-F238E27FC236}">
                <a16:creationId xmlns:a16="http://schemas.microsoft.com/office/drawing/2014/main" id="{BC75C70A-7645-A021-88A1-AD51599BC785}"/>
              </a:ext>
            </a:extLst>
          </p:cNvPr>
          <p:cNvCxnSpPr>
            <a:stCxn id="6" idx="3"/>
            <a:endCxn id="5" idx="0"/>
          </p:cNvCxnSpPr>
          <p:nvPr/>
        </p:nvCxnSpPr>
        <p:spPr>
          <a:xfrm flipH="1">
            <a:off x="8973683" y="2890800"/>
            <a:ext cx="1622317" cy="2520000"/>
          </a:xfrm>
          <a:prstGeom prst="bentConnector4">
            <a:avLst>
              <a:gd name="adj1" fmla="val -33182"/>
              <a:gd name="adj2" fmla="val 64166"/>
            </a:avLst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feld 7">
            <a:extLst>
              <a:ext uri="{FF2B5EF4-FFF2-40B4-BE49-F238E27FC236}">
                <a16:creationId xmlns:a16="http://schemas.microsoft.com/office/drawing/2014/main" id="{970E301B-A870-D47F-0722-6F245FD90A25}"/>
              </a:ext>
            </a:extLst>
          </p:cNvPr>
          <p:cNvSpPr txBox="1"/>
          <p:nvPr/>
        </p:nvSpPr>
        <p:spPr>
          <a:xfrm>
            <a:off x="10596000" y="2530800"/>
            <a:ext cx="1077683" cy="360000"/>
          </a:xfrm>
          <a:prstGeom prst="rect">
            <a:avLst/>
          </a:prstGeom>
          <a:noFill/>
        </p:spPr>
        <p:txBody>
          <a:bodyPr wrap="none" lIns="72000" tIns="0" rIns="72000" bIns="0" rtlCol="0" anchor="ctr" anchorCtr="0">
            <a:noAutofit/>
          </a:bodyPr>
          <a:lstStyle/>
          <a:p>
            <a:pPr marR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800"/>
              </a:spcAft>
              <a:buClr>
                <a:srgbClr val="0080C5"/>
              </a:buClr>
              <a:buSzTx/>
              <a:tabLst/>
            </a:pPr>
            <a:r>
              <a:rPr kumimoji="0" lang="de-DE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brima"/>
                <a:ea typeface="+mn-ea"/>
                <a:cs typeface="+mn-cs"/>
              </a:rPr>
              <a:t>Nein</a:t>
            </a:r>
          </a:p>
        </p:txBody>
      </p:sp>
      <p:sp>
        <p:nvSpPr>
          <p:cNvPr id="9" name="Rechteck: abgerundete Ecken 8">
            <a:extLst>
              <a:ext uri="{FF2B5EF4-FFF2-40B4-BE49-F238E27FC236}">
                <a16:creationId xmlns:a16="http://schemas.microsoft.com/office/drawing/2014/main" id="{C6C0CA3A-2FEC-984B-CED0-79BD54331331}"/>
              </a:ext>
            </a:extLst>
          </p:cNvPr>
          <p:cNvSpPr/>
          <p:nvPr/>
        </p:nvSpPr>
        <p:spPr>
          <a:xfrm>
            <a:off x="1596000" y="1450800"/>
            <a:ext cx="9000000" cy="720000"/>
          </a:xfrm>
          <a:prstGeom prst="roundRect">
            <a:avLst>
              <a:gd name="adj" fmla="val 14267"/>
            </a:avLst>
          </a:prstGeom>
          <a:noFill/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1"/>
          <a:lstStyle/>
          <a:p>
            <a:pPr algn="ctr">
              <a:spcAft>
                <a:spcPts val="1200"/>
              </a:spcAft>
            </a:pPr>
            <a:r>
              <a:rPr lang="de-DE" sz="1600" dirty="0">
                <a:solidFill>
                  <a:schemeClr val="tx1"/>
                </a:solidFill>
              </a:rPr>
              <a:t>Handelt es sich um einen Streit von außen stehenden Dritten mit einer Kommune oder um rein kommunalpolitische Meinungsverschiedenheiten zwischen Parteien / Wählergruppen im Gremium?</a:t>
            </a:r>
          </a:p>
        </p:txBody>
      </p:sp>
      <p:cxnSp>
        <p:nvCxnSpPr>
          <p:cNvPr id="10" name="Verbinder: gewinkelt 9">
            <a:extLst>
              <a:ext uri="{FF2B5EF4-FFF2-40B4-BE49-F238E27FC236}">
                <a16:creationId xmlns:a16="http://schemas.microsoft.com/office/drawing/2014/main" id="{2F496CCE-E14F-C0C4-6936-68A1ED548934}"/>
              </a:ext>
            </a:extLst>
          </p:cNvPr>
          <p:cNvCxnSpPr>
            <a:stCxn id="9" idx="3"/>
            <a:endCxn id="5" idx="0"/>
          </p:cNvCxnSpPr>
          <p:nvPr/>
        </p:nvCxnSpPr>
        <p:spPr>
          <a:xfrm flipH="1">
            <a:off x="8973683" y="1810800"/>
            <a:ext cx="1622317" cy="3600000"/>
          </a:xfrm>
          <a:prstGeom prst="bentConnector4">
            <a:avLst>
              <a:gd name="adj1" fmla="val -66364"/>
              <a:gd name="adj2" fmla="val 84906"/>
            </a:avLst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feld 10">
            <a:extLst>
              <a:ext uri="{FF2B5EF4-FFF2-40B4-BE49-F238E27FC236}">
                <a16:creationId xmlns:a16="http://schemas.microsoft.com/office/drawing/2014/main" id="{0D353979-A69B-631F-517F-B9AC854ECFBC}"/>
              </a:ext>
            </a:extLst>
          </p:cNvPr>
          <p:cNvSpPr txBox="1"/>
          <p:nvPr/>
        </p:nvSpPr>
        <p:spPr>
          <a:xfrm>
            <a:off x="10594800" y="1450800"/>
            <a:ext cx="1077683" cy="360000"/>
          </a:xfrm>
          <a:prstGeom prst="rect">
            <a:avLst/>
          </a:prstGeom>
          <a:noFill/>
        </p:spPr>
        <p:txBody>
          <a:bodyPr wrap="none" lIns="72000" tIns="0" rIns="72000" bIns="0" rtlCol="0" anchor="ctr" anchorCtr="0">
            <a:noAutofit/>
          </a:bodyPr>
          <a:lstStyle/>
          <a:p>
            <a:pPr marR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800"/>
              </a:spcAft>
              <a:buClr>
                <a:srgbClr val="0080C5"/>
              </a:buClr>
              <a:buSzTx/>
              <a:tabLst/>
            </a:pPr>
            <a:r>
              <a:rPr kumimoji="0" lang="de-DE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brima"/>
                <a:ea typeface="+mn-ea"/>
                <a:cs typeface="+mn-cs"/>
              </a:rPr>
              <a:t>Ja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470E26D9-CF64-B44C-3102-E8FD8CE16C35}"/>
              </a:ext>
            </a:extLst>
          </p:cNvPr>
          <p:cNvSpPr txBox="1"/>
          <p:nvPr/>
        </p:nvSpPr>
        <p:spPr>
          <a:xfrm>
            <a:off x="514800" y="1450800"/>
            <a:ext cx="1077683" cy="360000"/>
          </a:xfrm>
          <a:prstGeom prst="rect">
            <a:avLst/>
          </a:prstGeom>
          <a:noFill/>
        </p:spPr>
        <p:txBody>
          <a:bodyPr wrap="none" lIns="72000" tIns="0" rIns="72000" bIns="0" rtlCol="0" anchor="ctr" anchorCtr="0">
            <a:noAutofit/>
          </a:bodyPr>
          <a:lstStyle/>
          <a:p>
            <a:pPr marR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800"/>
              </a:spcAft>
              <a:buClr>
                <a:srgbClr val="0080C5"/>
              </a:buClr>
              <a:buSzTx/>
              <a:tabLst/>
            </a:pPr>
            <a:r>
              <a:rPr kumimoji="0" lang="de-DE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brima"/>
                <a:ea typeface="+mn-ea"/>
                <a:cs typeface="+mn-cs"/>
              </a:rPr>
              <a:t>Nein</a:t>
            </a:r>
          </a:p>
        </p:txBody>
      </p:sp>
      <p:cxnSp>
        <p:nvCxnSpPr>
          <p:cNvPr id="13" name="Verbinder: gewinkelt 12">
            <a:extLst>
              <a:ext uri="{FF2B5EF4-FFF2-40B4-BE49-F238E27FC236}">
                <a16:creationId xmlns:a16="http://schemas.microsoft.com/office/drawing/2014/main" id="{D2DFE05E-A6B9-AD59-F02A-9E6973799CDF}"/>
              </a:ext>
            </a:extLst>
          </p:cNvPr>
          <p:cNvCxnSpPr>
            <a:stCxn id="9" idx="1"/>
            <a:endCxn id="6" idx="0"/>
          </p:cNvCxnSpPr>
          <p:nvPr/>
        </p:nvCxnSpPr>
        <p:spPr>
          <a:xfrm rot="10800000" flipH="1" flipV="1">
            <a:off x="1596000" y="1810800"/>
            <a:ext cx="4500000" cy="720000"/>
          </a:xfrm>
          <a:prstGeom prst="bentConnector4">
            <a:avLst>
              <a:gd name="adj1" fmla="val -23925"/>
              <a:gd name="adj2" fmla="val 75000"/>
            </a:avLst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hteck: abgerundete Ecken 13">
            <a:extLst>
              <a:ext uri="{FF2B5EF4-FFF2-40B4-BE49-F238E27FC236}">
                <a16:creationId xmlns:a16="http://schemas.microsoft.com/office/drawing/2014/main" id="{8B67C6A4-32D9-D368-B3BD-FDD663B5EECF}"/>
              </a:ext>
            </a:extLst>
          </p:cNvPr>
          <p:cNvSpPr/>
          <p:nvPr/>
        </p:nvSpPr>
        <p:spPr>
          <a:xfrm>
            <a:off x="1594800" y="3610800"/>
            <a:ext cx="7200000" cy="720000"/>
          </a:xfrm>
          <a:prstGeom prst="roundRect">
            <a:avLst>
              <a:gd name="adj" fmla="val 14267"/>
            </a:avLst>
          </a:prstGeom>
          <a:noFill/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1"/>
          <a:lstStyle/>
          <a:p>
            <a:pPr algn="ctr">
              <a:spcAft>
                <a:spcPts val="1200"/>
              </a:spcAft>
            </a:pPr>
            <a:r>
              <a:rPr lang="de-DE" sz="1600" dirty="0">
                <a:solidFill>
                  <a:schemeClr val="tx1"/>
                </a:solidFill>
              </a:rPr>
              <a:t>Erfüllt die streitgegenständliche Entscheidung bzw. deren Unterlassungen die Merkmale eines Verwaltungsaktes (insb. hinsichtlich der Außenwirkung)?</a:t>
            </a:r>
          </a:p>
        </p:txBody>
      </p:sp>
      <p:cxnSp>
        <p:nvCxnSpPr>
          <p:cNvPr id="15" name="Verbinder: gewinkelt 14">
            <a:extLst>
              <a:ext uri="{FF2B5EF4-FFF2-40B4-BE49-F238E27FC236}">
                <a16:creationId xmlns:a16="http://schemas.microsoft.com/office/drawing/2014/main" id="{EE2492D6-569B-4742-0BD0-5CFFE6992D9C}"/>
              </a:ext>
            </a:extLst>
          </p:cNvPr>
          <p:cNvCxnSpPr>
            <a:stCxn id="6" idx="1"/>
            <a:endCxn id="14" idx="0"/>
          </p:cNvCxnSpPr>
          <p:nvPr/>
        </p:nvCxnSpPr>
        <p:spPr>
          <a:xfrm rot="10800000" flipH="1" flipV="1">
            <a:off x="1596000" y="2890800"/>
            <a:ext cx="3598800" cy="720000"/>
          </a:xfrm>
          <a:prstGeom prst="bentConnector4">
            <a:avLst>
              <a:gd name="adj1" fmla="val -29916"/>
              <a:gd name="adj2" fmla="val 75000"/>
            </a:avLst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feld 15">
            <a:extLst>
              <a:ext uri="{FF2B5EF4-FFF2-40B4-BE49-F238E27FC236}">
                <a16:creationId xmlns:a16="http://schemas.microsoft.com/office/drawing/2014/main" id="{15A56CF2-085F-0F0B-5167-AE9A62482488}"/>
              </a:ext>
            </a:extLst>
          </p:cNvPr>
          <p:cNvSpPr txBox="1"/>
          <p:nvPr/>
        </p:nvSpPr>
        <p:spPr>
          <a:xfrm>
            <a:off x="514800" y="2530800"/>
            <a:ext cx="1077683" cy="360000"/>
          </a:xfrm>
          <a:prstGeom prst="rect">
            <a:avLst/>
          </a:prstGeom>
          <a:noFill/>
        </p:spPr>
        <p:txBody>
          <a:bodyPr wrap="none" lIns="72000" tIns="0" rIns="72000" bIns="0" rtlCol="0" anchor="ctr" anchorCtr="0">
            <a:noAutofit/>
          </a:bodyPr>
          <a:lstStyle/>
          <a:p>
            <a:pPr marR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800"/>
              </a:spcAft>
              <a:buClr>
                <a:srgbClr val="0080C5"/>
              </a:buClr>
              <a:buSzTx/>
              <a:tabLst/>
            </a:pPr>
            <a:r>
              <a:rPr kumimoji="0" lang="de-DE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brima"/>
                <a:ea typeface="+mn-ea"/>
                <a:cs typeface="+mn-cs"/>
              </a:rPr>
              <a:t>Ja</a:t>
            </a:r>
          </a:p>
        </p:txBody>
      </p:sp>
      <p:cxnSp>
        <p:nvCxnSpPr>
          <p:cNvPr id="17" name="Verbinder: gewinkelt 16">
            <a:extLst>
              <a:ext uri="{FF2B5EF4-FFF2-40B4-BE49-F238E27FC236}">
                <a16:creationId xmlns:a16="http://schemas.microsoft.com/office/drawing/2014/main" id="{CF584823-300C-44CD-6E02-CAB7C62DDB76}"/>
              </a:ext>
            </a:extLst>
          </p:cNvPr>
          <p:cNvCxnSpPr>
            <a:stCxn id="14" idx="3"/>
            <a:endCxn id="5" idx="0"/>
          </p:cNvCxnSpPr>
          <p:nvPr/>
        </p:nvCxnSpPr>
        <p:spPr>
          <a:xfrm>
            <a:off x="8794800" y="3970800"/>
            <a:ext cx="178883" cy="1440000"/>
          </a:xfrm>
          <a:prstGeom prst="bentConnector2">
            <a:avLst/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feld 17">
            <a:extLst>
              <a:ext uri="{FF2B5EF4-FFF2-40B4-BE49-F238E27FC236}">
                <a16:creationId xmlns:a16="http://schemas.microsoft.com/office/drawing/2014/main" id="{BB9A5EA9-99FE-DD7B-6E0D-2C41FC206850}"/>
              </a:ext>
            </a:extLst>
          </p:cNvPr>
          <p:cNvSpPr txBox="1"/>
          <p:nvPr/>
        </p:nvSpPr>
        <p:spPr>
          <a:xfrm>
            <a:off x="8794800" y="3610800"/>
            <a:ext cx="1077683" cy="360000"/>
          </a:xfrm>
          <a:prstGeom prst="rect">
            <a:avLst/>
          </a:prstGeom>
          <a:noFill/>
        </p:spPr>
        <p:txBody>
          <a:bodyPr wrap="none" lIns="72000" tIns="0" rIns="72000" bIns="0" rtlCol="0" anchor="ctr" anchorCtr="0">
            <a:noAutofit/>
          </a:bodyPr>
          <a:lstStyle/>
          <a:p>
            <a:pPr marR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800"/>
              </a:spcAft>
              <a:buClr>
                <a:srgbClr val="0080C5"/>
              </a:buClr>
              <a:buSzTx/>
              <a:tabLst/>
            </a:pPr>
            <a:r>
              <a:rPr kumimoji="0" lang="de-DE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brima"/>
                <a:ea typeface="+mn-ea"/>
                <a:cs typeface="+mn-cs"/>
              </a:rPr>
              <a:t>Ja</a:t>
            </a:r>
          </a:p>
        </p:txBody>
      </p:sp>
      <p:cxnSp>
        <p:nvCxnSpPr>
          <p:cNvPr id="19" name="Verbinder: gewinkelt 18">
            <a:extLst>
              <a:ext uri="{FF2B5EF4-FFF2-40B4-BE49-F238E27FC236}">
                <a16:creationId xmlns:a16="http://schemas.microsoft.com/office/drawing/2014/main" id="{3DE4DAF4-D5CD-DF99-6DFE-36B6ADF1278B}"/>
              </a:ext>
            </a:extLst>
          </p:cNvPr>
          <p:cNvCxnSpPr>
            <a:stCxn id="14" idx="1"/>
            <a:endCxn id="4" idx="0"/>
          </p:cNvCxnSpPr>
          <p:nvPr/>
        </p:nvCxnSpPr>
        <p:spPr>
          <a:xfrm rot="10800000" flipH="1" flipV="1">
            <a:off x="1594800" y="3970800"/>
            <a:ext cx="1620000" cy="1440000"/>
          </a:xfrm>
          <a:prstGeom prst="bentConnector4">
            <a:avLst>
              <a:gd name="adj1" fmla="val -14111"/>
              <a:gd name="adj2" fmla="val 62500"/>
            </a:avLst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feld 19">
            <a:extLst>
              <a:ext uri="{FF2B5EF4-FFF2-40B4-BE49-F238E27FC236}">
                <a16:creationId xmlns:a16="http://schemas.microsoft.com/office/drawing/2014/main" id="{8E8D198C-B914-0101-D151-50AC421BAFCC}"/>
              </a:ext>
            </a:extLst>
          </p:cNvPr>
          <p:cNvSpPr txBox="1"/>
          <p:nvPr/>
        </p:nvSpPr>
        <p:spPr>
          <a:xfrm>
            <a:off x="514800" y="3610800"/>
            <a:ext cx="1077683" cy="360000"/>
          </a:xfrm>
          <a:prstGeom prst="rect">
            <a:avLst/>
          </a:prstGeom>
          <a:noFill/>
        </p:spPr>
        <p:txBody>
          <a:bodyPr wrap="none" lIns="72000" tIns="0" rIns="72000" bIns="0" rtlCol="0" anchor="ctr" anchorCtr="0">
            <a:noAutofit/>
          </a:bodyPr>
          <a:lstStyle/>
          <a:p>
            <a:pPr marR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800"/>
              </a:spcAft>
              <a:buClr>
                <a:srgbClr val="0080C5"/>
              </a:buClr>
              <a:buSzTx/>
              <a:tabLst/>
            </a:pPr>
            <a:r>
              <a:rPr kumimoji="0" lang="de-DE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brima"/>
                <a:ea typeface="+mn-ea"/>
                <a:cs typeface="+mn-cs"/>
              </a:rPr>
              <a:t>Nein</a:t>
            </a:r>
          </a:p>
        </p:txBody>
      </p:sp>
    </p:spTree>
    <p:extLst>
      <p:ext uri="{BB962C8B-B14F-4D97-AF65-F5344CB8AC3E}">
        <p14:creationId xmlns:p14="http://schemas.microsoft.com/office/powerpoint/2010/main" val="2567447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</Words>
  <Application>Microsoft Office PowerPoint</Application>
  <PresentationFormat>Breitbild</PresentationFormat>
  <Paragraphs>12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Ebrima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Michael Stötzel</dc:creator>
  <cp:lastModifiedBy>Michael Stötzel</cp:lastModifiedBy>
  <cp:revision>1</cp:revision>
  <dcterms:created xsi:type="dcterms:W3CDTF">2024-04-02T18:53:32Z</dcterms:created>
  <dcterms:modified xsi:type="dcterms:W3CDTF">2024-04-02T18:54:05Z</dcterms:modified>
</cp:coreProperties>
</file>