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8" r:id="rId6"/>
    <p:sldId id="259" r:id="rId7"/>
    <p:sldId id="260" r:id="rId8"/>
    <p:sldId id="261" r:id="rId9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36403130" val="933" rev64="64" revOS="4"/>
      <pr:smFileRevision xmlns:pr="smNativeData" dt="1536403130" val="101"/>
      <pr:guideOptions xmlns:pr="smNativeData" dt="153640313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8" d="100"/>
          <a:sy n="78" d="100"/>
        </p:scale>
        <p:origin x="424" y="212"/>
      </p:cViewPr>
      <p:guideLst x="0" y="0">
        <p:guide orient="horz" pos="2160"/>
        <p:guide pos="288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7" d="100"/>
        <a:sy n="17" d="100"/>
      </p:scale>
      <p:origin x="0" y="0"/>
    </p:cViewPr>
  </p:sorterViewPr>
  <p:notesViewPr>
    <p:cSldViewPr snapToObjects="1" showGuides="1">
      <p:cViewPr>
        <p:scale>
          <a:sx n="78" d="100"/>
          <a:sy n="78" d="100"/>
        </p:scale>
        <p:origin x="424" y="212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6D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oNAAAINAAAJhYAABAAAAAmAAAACAAAAAEAAAAAAAAA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jU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BAAAAAmAAAACAAAAAGAAAAAAAAA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gU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4817-59D0-DABE-9E37-AFEB067968F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70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541D-53D0-DAA2-9E37-A5F71A7968F0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T0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dkM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24FC-B2D0-DAD2-9E37-44876A79681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ik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8AI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3C54-1AD0-DACA-9E37-EC9F727968B9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CE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BAAAAAmAAAACAAAAIGAAAAAAAAA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anchor="t">
            <a:prstTxWarp prst="textNoShape">
              <a:avLst/>
            </a:prstTxWarp>
          </a:bodyPr>
          <a:lstStyle>
            <a:lvl1pPr algn="l">
              <a:defRPr sz="4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5h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OERAABCNAAAHBsAABAAAAAmAAAACAAAAIGAAAAAAAAA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4D59-17D0-DABB-9E37-E1EE037968B4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Gk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9B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53BA-F4D0-DAA5-9E37-02F01D796857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W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GAAAAAAAAA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fE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BwAANgJAABwNQAAsCUAABAAAAAmAAAACAAAAAGAAAAAAAAA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Uj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03A4-EAD0-DAF5-9E37-1CA04D79684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wA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5E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0C68-26D0-DAFA-9E37-D0AF42796885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3E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6_uqaT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0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EJAACqGwAAYQ0AABAAAAAmAAAACAAAAIGAAAAAAAAA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cG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qGwAAsCUAABAAAAAmAAAACAAAAAGAAAAAAAAA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6_uqaT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oU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HEJAABwNQAAYQ0AABAAAAAmAAAACAAAAIGAAAAAAAAA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00o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GENAABwNQAAsCUAABAAAAAmAAAACAAAAAGAAAAAAAAA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5621-6FD0-DAA0-9E37-99F5187968CC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9B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03D3-9DD0-DAF5-9E37-6BA04D79683E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5E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6BC1-8FD0-DA9D-9E37-79C82579682C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A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W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6800-4ED0-DA9E-9E37-B8CB267968ED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gU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4CD2-9CD0-DABA-9E37-6AEF0279683F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5h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1CC6-88D0-DAEA-9E37-7EBF5279682B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Uj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BAAAAAmAAAACAAAAIGAAAAAAAAA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0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BAAAAAmAAAACAAAAAGAAAAAAAAA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Gk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SFQAAsCUAABAAAAAmAAAACAAAAAGAAAAAAAAA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ik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1431-7FD0-DAE2-9E37-89B75A7968D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fE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6D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0F2C-62D0-DAF9-9E37-94AC417968C1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CE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GAAAAAAAAA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00o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YDAADGLAAAFh0AABAAAAAmAAAACAAAAAGAAAAAAAAA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C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BAAAAAmAAAACAAAAAGAAAAAAAAA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T0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4EDA-94D0-DAB8-9E37-62ED00796837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5E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cG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2660-2ED0-DAD0-9E37-D8856879688D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wA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IAAAAAAAAA"/>
              </a:ext>
            </a:extLst>
          </p:cNvSpPr>
          <p:nvPr>
            <p:ph idx="1"/>
          </p:nvPr>
        </p:nvSpPr>
        <p:spPr/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dkM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06D1-9FD0-DAF0-9E37-69A54879683C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3E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70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7163-2DD0-DA87-9E37-DBD23F79688E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jU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MAAAAAAAAA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UAoUw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YJwAAsCUAABAAAAAmAAAACAAAAAMAAAAAAAAA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0Aa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8F7B3A-74D0-DA8D-9E37-82D8357968D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gE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8F1C28-66D0-DAEA-9E37-90BF527968C5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P//////////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uqaT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QAT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P//////////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BAAAAAmAAAACAAAAP//////////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F208C-C2D0-DAD6-9E37-34836E79686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Q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BAAAAAmAAAACAAAAP//////////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uqaT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5Eg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BAAAAAmAAAACAAAAP//////////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F6E44-0AD0-DA98-9E37-FCCD207968A9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8_uqaTWx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KYCAABqCQAAFjQAAAQe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30530" y="1530350"/>
            <a:ext cx="8036560" cy="334899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8_uqaTWx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LkAAAC5AAAALTYAAEAc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17475" y="117475"/>
            <a:ext cx="8689340" cy="447484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8_uqaTWx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CQBAADiAAAAHTcAAKYk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85420" y="143510"/>
            <a:ext cx="8773795" cy="581406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8_uqaTWx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CWUFB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FYBAAA6AwAA6jYAAPcm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17170" y="524510"/>
            <a:ext cx="8709660" cy="58096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Ulf</cp:lastModifiedBy>
  <cp:revision>0</cp:revision>
  <dcterms:created xsi:type="dcterms:W3CDTF">2018-09-08T09:52:40Z</dcterms:created>
  <dcterms:modified xsi:type="dcterms:W3CDTF">2018-09-08T10:38:50Z</dcterms:modified>
</cp:coreProperties>
</file>