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7" r:id="rId7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16340475" val="1030" rev64="64" revOS="1"/>
      <pr:smFileRevision xmlns:pr="smNativeData" xmlns="smNativeData" dt="1616340475" val="101"/>
      <pr:guideOptions xmlns:pr="smNativeData" xmlns="smNativeData" dt="161634047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2" d="100"/>
          <a:sy n="52" d="100"/>
        </p:scale>
        <p:origin x="287" y="344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Objects="1" showGuides="1">
      <p:cViewPr>
        <p:scale>
          <a:sx n="52" d="100"/>
          <a:sy n="52" d="100"/>
        </p:scale>
        <p:origin x="287" y="34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BoNAAAINA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AgAAOgXAADQL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A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2965" cy="364490"/>
          </a:xfrm>
        </p:spPr>
        <p:txBody>
          <a:bodyPr/>
          <a:lstStyle/>
          <a:p>
            <a:pPr/>
            <a:fld id="{63385776-388E-6DA1-C080-CEF419CE369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A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4965" cy="364490"/>
          </a:xfrm>
        </p:spPr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fikAABsnAACeNgAAWSkAAAAAAAAmAAAACAAAAP//////////MAAAABQAAAAAAAAAAAD//wAAAQAAAP//AAABAA=="/>
              </a:ext>
            </a:extLst>
          </p:cNvSpPr>
          <p:nvPr/>
        </p:nvSpPr>
        <p:spPr>
          <a:xfrm>
            <a:off x="674497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200"/>
            </a:pPr>
            <a:r>
              <a:t>Seite </a:t>
            </a:r>
            <a:fld id="{777E5DE8-A69A-2BAB-D4C6-50FE13882205}" type="slidenum">
              <a:t>1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1242CEE-A0AC-71DA-E29C-568F62D21403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5C33B0-FECB-09C5-85E4-08907DAA735D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QQAABwbAABBNA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1995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QQAAOERAABBNA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1995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410B12-5CD6-14FD-98F9-AAA845B76EFF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9DBF2EC-A2A4-8E04-EA63-5451BC2D1C01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CoG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xwAANgJAABwN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985F43-0D87-CDA9-C920-FBFC116E3FAE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3D05B23-6DDE-85AD-9068-9BF8152666CE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HEJAACqGw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GENAACqG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RwAAHEJAABwNQ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295" y="1534795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RwAAGENAABwNQ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295" y="2174875"/>
            <a:ext cx="40405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B64199D-D3B6-31EF-F8DC-25BA57920E70}" type="datetime1">
              <a:t>{Datum/Zeit}</a:t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B56D362-2C96-0325-D8EE-DA709DA02E8F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47FABAB-E589-2A5D-C7C7-1308E5893146}" type="datetime1">
              <a:t>{Datum/Zeit}</a:t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B70F9F-D1D0-E2F9-9E0F-27AC41416872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D65BC13-5DF0-304A-BEDD-AB1FF29348FE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256273B-75BF-03D1-F1EE-838469A007D6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K4BAABRFQ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79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/hUAAK4BAABwNQ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QIAABRF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3C8295F-118E-9DDF-C070-E78A673E36B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803CC3E-70B5-563A-FBBB-866F82F50DD3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IgdAADGLA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MYDAADGLA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AQhAADGLA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ECB1D31-7F93-9EEB-DD73-89BE533D2BDC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0817D16-58FD-D48B-B339-AEDE337745FB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25D55FD-B3EF-08A3-A1E5-45F61BAB5710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609630D-43AB-5C95-E5B1-B5C02DFF13E0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DX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A8D9BC6-8897-D86D-D935-7E38D57B2F2B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{Fußzeile}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7D77F75-3BEA-8289-A46F-CDDC31215298}" type="slidenum">
              <a:t>{Nr.}</a:t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cust">
  <p:cSld name="Benutzerdefini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</p:spPr>
        <p:txBody>
          <a:bodyPr/>
          <a:lstStyle/>
          <a:p>
            <a:pPr/>
            <a:fld id="{754CAB74-3A98-195D-D6F4-CC08E5BA2099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v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</p:spPr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0A9087C-32FD-FCFE-B311-C4AB465F4591}" type="slidenum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cust">
  <p:cSld name="Benutzerdefinier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</p:spPr>
        <p:txBody>
          <a:bodyPr/>
          <a:lstStyle/>
          <a:p>
            <a:pPr/>
            <a:fld id="{667A3493-DD8B-2FC2-C5C2-2B977A8C337E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</p:spPr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225E057-19CF-7016-819D-EF43AED377BA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A659386-C8D7-3065-99DD-3E30DD936F6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271235F9-B7CA-47C3-84AA-41967BE4721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BoNAAAINA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12345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+2VXY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AgAAOgXAADQLwAAsCI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2019-02-15T11:55:27Z</dcterms:created>
  <dcterms:modified xsi:type="dcterms:W3CDTF">2021-03-21T15:27:55Z</dcterms:modified>
</cp:coreProperties>
</file>