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402" r:id="rId2"/>
    <p:sldId id="403" r:id="rId3"/>
    <p:sldId id="404" r:id="rId4"/>
    <p:sldId id="416" r:id="rId5"/>
    <p:sldId id="375" r:id="rId6"/>
  </p:sldIdLst>
  <p:sldSz cx="9144000" cy="5143500" type="screen16x9"/>
  <p:notesSz cx="14357350" cy="9928225"/>
  <p:defaultTextStyle>
    <a:defPPr>
      <a:defRPr lang="en-GB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75" userDrawn="1">
          <p15:clr>
            <a:srgbClr val="A4A3A4"/>
          </p15:clr>
        </p15:guide>
        <p15:guide id="2" pos="4554" userDrawn="1">
          <p15:clr>
            <a:srgbClr val="A4A3A4"/>
          </p15:clr>
        </p15:guide>
        <p15:guide id="3" orient="horz" pos="3128" userDrawn="1">
          <p15:clr>
            <a:srgbClr val="A4A3A4"/>
          </p15:clr>
        </p15:guide>
        <p15:guide id="4" pos="452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4191"/>
    <a:srgbClr val="000000"/>
    <a:srgbClr val="CC00FF"/>
    <a:srgbClr val="0070C0"/>
    <a:srgbClr val="00C9FF"/>
    <a:srgbClr val="EBFBFF"/>
    <a:srgbClr val="F5FDFF"/>
    <a:srgbClr val="E1F9FF"/>
    <a:srgbClr val="CDF4FF"/>
    <a:srgbClr val="B3DA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787" autoAdjust="0"/>
    <p:restoredTop sz="95461" autoAdjust="0"/>
  </p:normalViewPr>
  <p:slideViewPr>
    <p:cSldViewPr snapToGrid="0">
      <p:cViewPr varScale="1">
        <p:scale>
          <a:sx n="121" d="100"/>
          <a:sy n="121" d="100"/>
        </p:scale>
        <p:origin x="426" y="9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8" d="100"/>
          <a:sy n="88" d="100"/>
        </p:scale>
        <p:origin x="-3870" y="-120"/>
      </p:cViewPr>
      <p:guideLst>
        <p:guide orient="horz" pos="2875"/>
        <p:guide pos="4554"/>
        <p:guide orient="horz" pos="3128"/>
        <p:guide pos="45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6221520" cy="496412"/>
          </a:xfrm>
          <a:prstGeom prst="rect">
            <a:avLst/>
          </a:prstGeom>
        </p:spPr>
        <p:txBody>
          <a:bodyPr vert="horz" lIns="132540" tIns="66271" rIns="132540" bIns="66271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7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8132510" y="0"/>
            <a:ext cx="6221520" cy="496412"/>
          </a:xfrm>
          <a:prstGeom prst="rect">
            <a:avLst/>
          </a:prstGeom>
        </p:spPr>
        <p:txBody>
          <a:bodyPr vert="horz" lIns="132540" tIns="66271" rIns="132540" bIns="66271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7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E3A1A956-FBA6-4D44-9717-88B588F88EA2}" type="datetimeFigureOut">
              <a:rPr lang="en-US"/>
              <a:pPr>
                <a:defRPr/>
              </a:pPr>
              <a:t>2/5/2019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6221520" cy="496412"/>
          </a:xfrm>
          <a:prstGeom prst="rect">
            <a:avLst/>
          </a:prstGeom>
        </p:spPr>
        <p:txBody>
          <a:bodyPr vert="horz" lIns="132540" tIns="66271" rIns="132540" bIns="66271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7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8132510" y="9430091"/>
            <a:ext cx="6221520" cy="496412"/>
          </a:xfrm>
          <a:prstGeom prst="rect">
            <a:avLst/>
          </a:prstGeom>
        </p:spPr>
        <p:txBody>
          <a:bodyPr vert="horz" lIns="132540" tIns="66271" rIns="132540" bIns="66271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7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6EB7DA75-3119-461F-BBD9-15CADFA283A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759862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6221520" cy="496412"/>
          </a:xfrm>
          <a:prstGeom prst="rect">
            <a:avLst/>
          </a:prstGeom>
        </p:spPr>
        <p:txBody>
          <a:bodyPr vert="horz" lIns="132540" tIns="66271" rIns="132540" bIns="66271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7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8132510" y="0"/>
            <a:ext cx="6221520" cy="496412"/>
          </a:xfrm>
          <a:prstGeom prst="rect">
            <a:avLst/>
          </a:prstGeom>
        </p:spPr>
        <p:txBody>
          <a:bodyPr vert="horz" lIns="132540" tIns="66271" rIns="132540" bIns="66271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7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32CF6B7E-5EE0-4686-A335-20EF82FA6D28}" type="datetimeFigureOut">
              <a:rPr lang="en-US"/>
              <a:pPr>
                <a:defRPr/>
              </a:pPr>
              <a:t>2/5/2019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70325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540" tIns="66271" rIns="132540" bIns="66271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435736" y="4715909"/>
            <a:ext cx="11485880" cy="4467701"/>
          </a:xfrm>
          <a:prstGeom prst="rect">
            <a:avLst/>
          </a:prstGeom>
        </p:spPr>
        <p:txBody>
          <a:bodyPr vert="horz" wrap="square" lIns="132540" tIns="66271" rIns="132540" bIns="6627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6221520" cy="496412"/>
          </a:xfrm>
          <a:prstGeom prst="rect">
            <a:avLst/>
          </a:prstGeom>
        </p:spPr>
        <p:txBody>
          <a:bodyPr vert="horz" lIns="132540" tIns="66271" rIns="132540" bIns="66271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7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8132510" y="9430091"/>
            <a:ext cx="6221520" cy="496412"/>
          </a:xfrm>
          <a:prstGeom prst="rect">
            <a:avLst/>
          </a:prstGeom>
        </p:spPr>
        <p:txBody>
          <a:bodyPr vert="horz" lIns="132540" tIns="66271" rIns="132540" bIns="66271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7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26C2616F-011D-47B3-A2C1-4E16F11993E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799247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0"/>
        <a:cs typeface="ヒラギノ角ゴ Pro W3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0"/>
        <a:cs typeface="ヒラギノ角ゴ Pro W3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0"/>
        <a:cs typeface="ヒラギノ角ゴ Pro W3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0"/>
        <a:cs typeface="ヒラギノ角ゴ Pro W3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0"/>
        <a:cs typeface="ヒラギノ角ゴ Pro W3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/>
          <p:cNvSpPr>
            <a:spLocks noGrp="1"/>
          </p:cNvSpPr>
          <p:nvPr>
            <p:ph type="title"/>
          </p:nvPr>
        </p:nvSpPr>
        <p:spPr>
          <a:xfrm>
            <a:off x="254491" y="168848"/>
            <a:ext cx="8633761" cy="619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lang="de-DE" sz="1900" b="1" dirty="0">
                <a:solidFill>
                  <a:srgbClr val="124191"/>
                </a:solidFill>
                <a:latin typeface="Calibri" panose="020F0502020204030204" pitchFamily="34" charset="0"/>
              </a:defRPr>
            </a:lvl1pPr>
          </a:lstStyle>
          <a:p>
            <a:pPr lvl="0" eaLnBrk="0" fontAlgn="base" hangingPunct="0">
              <a:spcAft>
                <a:spcPct val="0"/>
              </a:spcAft>
            </a:pPr>
            <a:r>
              <a:rPr lang="en-US" noProof="0"/>
              <a:t>Click to edit Master title style</a:t>
            </a:r>
            <a:endParaRPr lang="de-DE" dirty="0"/>
          </a:p>
        </p:txBody>
      </p:sp>
      <p:sp>
        <p:nvSpPr>
          <p:cNvPr id="4" name="Left Arrow 3">
            <a:hlinkClick r:id="" action="ppaction://hlinkshowjump?jump=lastslideviewed">
              <a:snd r:embed="rId2" name="breeze.wav"/>
            </a:hlinkClick>
          </p:cNvPr>
          <p:cNvSpPr/>
          <p:nvPr userDrawn="1"/>
        </p:nvSpPr>
        <p:spPr bwMode="auto">
          <a:xfrm>
            <a:off x="8617382" y="204127"/>
            <a:ext cx="226773" cy="151205"/>
          </a:xfrm>
          <a:prstGeom prst="leftArrow">
            <a:avLst/>
          </a:prstGeom>
          <a:gradFill flip="none" rotWithShape="1">
            <a:gsLst>
              <a:gs pos="0">
                <a:srgbClr val="00C9FF"/>
              </a:gs>
              <a:gs pos="100000">
                <a:srgbClr val="FFE066"/>
              </a:gs>
            </a:gsLst>
            <a:lin ang="16200000" scaled="1"/>
            <a:tileRect/>
          </a:gradFill>
          <a:ln w="28575" cap="flat" cmpd="sng" algn="ctr">
            <a:solidFill>
              <a:srgbClr val="12419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562" tIns="36281" rIns="72562" bIns="36281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604684" rtl="0" eaLnBrk="0" fontAlgn="base" latinLnBrk="0" hangingPunct="0">
              <a:lnSpc>
                <a:spcPct val="90000"/>
              </a:lnSpc>
              <a:spcBef>
                <a:spcPct val="30000"/>
              </a:spcBef>
              <a:buClr>
                <a:schemeClr val="accent1"/>
              </a:buClr>
              <a:buSzTx/>
              <a:buFontTx/>
              <a:buNone/>
              <a:tabLst/>
            </a:pPr>
            <a:endParaRPr kumimoji="0" lang="en-US" sz="130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7614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9897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Line 12"/>
          <p:cNvSpPr>
            <a:spLocks noChangeShapeType="1"/>
          </p:cNvSpPr>
          <p:nvPr/>
        </p:nvSpPr>
        <p:spPr bwMode="auto">
          <a:xfrm flipV="1">
            <a:off x="-179388" y="4914900"/>
            <a:ext cx="9502776" cy="0"/>
          </a:xfrm>
          <a:prstGeom prst="line">
            <a:avLst/>
          </a:prstGeom>
          <a:noFill/>
          <a:ln w="3175">
            <a:solidFill>
              <a:schemeClr val="bg1"/>
            </a:solidFill>
            <a:round/>
            <a:headEnd/>
            <a:tailEnd/>
          </a:ln>
          <a:extLst/>
        </p:spPr>
        <p:txBody>
          <a:bodyPr anchor="ctr"/>
          <a:lstStyle/>
          <a:p>
            <a:pPr>
              <a:defRPr/>
            </a:pPr>
            <a:endParaRPr lang="en-GB" dirty="0">
              <a:latin typeface="Nokia Pure Text Light"/>
            </a:endParaRPr>
          </a:p>
        </p:txBody>
      </p:sp>
      <p:sp>
        <p:nvSpPr>
          <p:cNvPr id="1039" name="Line 12"/>
          <p:cNvSpPr>
            <a:spLocks noChangeShapeType="1"/>
          </p:cNvSpPr>
          <p:nvPr/>
        </p:nvSpPr>
        <p:spPr bwMode="auto">
          <a:xfrm flipV="1">
            <a:off x="-179388" y="4665663"/>
            <a:ext cx="9502776" cy="0"/>
          </a:xfrm>
          <a:prstGeom prst="line">
            <a:avLst/>
          </a:prstGeom>
          <a:noFill/>
          <a:ln w="3175">
            <a:solidFill>
              <a:schemeClr val="bg1"/>
            </a:solidFill>
            <a:round/>
            <a:headEnd/>
            <a:tailEnd/>
          </a:ln>
          <a:extLst/>
        </p:spPr>
        <p:txBody>
          <a:bodyPr anchor="ctr"/>
          <a:lstStyle/>
          <a:p>
            <a:pPr>
              <a:defRPr/>
            </a:pPr>
            <a:endParaRPr lang="en-GB" dirty="0">
              <a:latin typeface="Nokia Pure Text Light"/>
            </a:endParaRPr>
          </a:p>
        </p:txBody>
      </p:sp>
      <p:sp>
        <p:nvSpPr>
          <p:cNvPr id="1040" name="Line 13"/>
          <p:cNvSpPr>
            <a:spLocks noChangeShapeType="1"/>
          </p:cNvSpPr>
          <p:nvPr/>
        </p:nvSpPr>
        <p:spPr bwMode="auto">
          <a:xfrm flipH="1" flipV="1">
            <a:off x="-179388" y="4400550"/>
            <a:ext cx="9502776" cy="0"/>
          </a:xfrm>
          <a:prstGeom prst="line">
            <a:avLst/>
          </a:prstGeom>
          <a:noFill/>
          <a:ln w="3175">
            <a:solidFill>
              <a:schemeClr val="bg1"/>
            </a:solidFill>
            <a:round/>
            <a:headEnd/>
            <a:tailEnd/>
          </a:ln>
          <a:extLst/>
        </p:spPr>
        <p:txBody>
          <a:bodyPr anchor="ctr"/>
          <a:lstStyle/>
          <a:p>
            <a:pPr>
              <a:defRPr/>
            </a:pPr>
            <a:endParaRPr lang="en-GB" dirty="0">
              <a:latin typeface="Nokia Pure Text Light"/>
            </a:endParaRPr>
          </a:p>
        </p:txBody>
      </p:sp>
      <p:sp>
        <p:nvSpPr>
          <p:cNvPr id="1043" name="Line 17"/>
          <p:cNvSpPr>
            <a:spLocks noChangeShapeType="1"/>
          </p:cNvSpPr>
          <p:nvPr/>
        </p:nvSpPr>
        <p:spPr bwMode="auto">
          <a:xfrm>
            <a:off x="8656638" y="-147638"/>
            <a:ext cx="0" cy="5508626"/>
          </a:xfrm>
          <a:prstGeom prst="line">
            <a:avLst/>
          </a:prstGeom>
          <a:noFill/>
          <a:ln w="3175">
            <a:solidFill>
              <a:schemeClr val="bg1"/>
            </a:solidFill>
            <a:round/>
            <a:headEnd/>
            <a:tailEnd/>
          </a:ln>
          <a:extLst/>
        </p:spPr>
        <p:txBody>
          <a:bodyPr anchor="ctr"/>
          <a:lstStyle/>
          <a:p>
            <a:pPr>
              <a:defRPr/>
            </a:pPr>
            <a:endParaRPr lang="en-GB" dirty="0">
              <a:latin typeface="Nokia Pure Text Light"/>
            </a:endParaRPr>
          </a:p>
        </p:txBody>
      </p:sp>
      <p:sp>
        <p:nvSpPr>
          <p:cNvPr id="1035" name="Line 9"/>
          <p:cNvSpPr>
            <a:spLocks noChangeShapeType="1"/>
          </p:cNvSpPr>
          <p:nvPr/>
        </p:nvSpPr>
        <p:spPr bwMode="auto">
          <a:xfrm flipV="1">
            <a:off x="-179388" y="593725"/>
            <a:ext cx="9502776" cy="0"/>
          </a:xfrm>
          <a:prstGeom prst="line">
            <a:avLst/>
          </a:prstGeom>
          <a:noFill/>
          <a:ln w="3175">
            <a:solidFill>
              <a:schemeClr val="bg1"/>
            </a:solidFill>
            <a:round/>
            <a:headEnd/>
            <a:tailEnd/>
          </a:ln>
          <a:extLst/>
        </p:spPr>
        <p:txBody>
          <a:bodyPr anchor="ctr"/>
          <a:lstStyle/>
          <a:p>
            <a:pPr>
              <a:defRPr/>
            </a:pPr>
            <a:endParaRPr lang="en-GB" dirty="0">
              <a:latin typeface="+mj-lt"/>
            </a:endParaRPr>
          </a:p>
        </p:txBody>
      </p:sp>
      <p:sp>
        <p:nvSpPr>
          <p:cNvPr id="1037" name="Line 9"/>
          <p:cNvSpPr>
            <a:spLocks noChangeShapeType="1"/>
          </p:cNvSpPr>
          <p:nvPr/>
        </p:nvSpPr>
        <p:spPr bwMode="auto">
          <a:xfrm flipV="1">
            <a:off x="-179388" y="846138"/>
            <a:ext cx="9502776" cy="0"/>
          </a:xfrm>
          <a:prstGeom prst="line">
            <a:avLst/>
          </a:prstGeom>
          <a:noFill/>
          <a:ln w="3175">
            <a:solidFill>
              <a:schemeClr val="bg1"/>
            </a:solidFill>
            <a:round/>
            <a:headEnd/>
            <a:tailEnd/>
          </a:ln>
          <a:extLst/>
        </p:spPr>
        <p:txBody>
          <a:bodyPr anchor="ctr"/>
          <a:lstStyle/>
          <a:p>
            <a:pPr>
              <a:defRPr/>
            </a:pPr>
            <a:endParaRPr lang="en-GB" dirty="0">
              <a:latin typeface="Nokia Pure Text Light"/>
            </a:endParaRPr>
          </a:p>
        </p:txBody>
      </p:sp>
      <p:sp>
        <p:nvSpPr>
          <p:cNvPr id="1038" name="Line 10"/>
          <p:cNvSpPr>
            <a:spLocks noChangeShapeType="1"/>
          </p:cNvSpPr>
          <p:nvPr/>
        </p:nvSpPr>
        <p:spPr bwMode="auto">
          <a:xfrm flipH="1">
            <a:off x="-179388" y="1092200"/>
            <a:ext cx="9502776" cy="0"/>
          </a:xfrm>
          <a:prstGeom prst="line">
            <a:avLst/>
          </a:prstGeom>
          <a:noFill/>
          <a:ln w="3175">
            <a:solidFill>
              <a:schemeClr val="bg1"/>
            </a:solidFill>
            <a:round/>
            <a:headEnd/>
            <a:tailEnd/>
          </a:ln>
          <a:extLst/>
        </p:spPr>
        <p:txBody>
          <a:bodyPr anchor="ctr"/>
          <a:lstStyle/>
          <a:p>
            <a:pPr>
              <a:defRPr/>
            </a:pPr>
            <a:endParaRPr lang="en-GB" dirty="0">
              <a:latin typeface="Nokia Pure Text Light"/>
            </a:endParaRPr>
          </a:p>
        </p:txBody>
      </p:sp>
      <p:sp>
        <p:nvSpPr>
          <p:cNvPr id="1041" name="Line 14"/>
          <p:cNvSpPr>
            <a:spLocks noChangeShapeType="1"/>
          </p:cNvSpPr>
          <p:nvPr/>
        </p:nvSpPr>
        <p:spPr bwMode="auto">
          <a:xfrm>
            <a:off x="-179388" y="280988"/>
            <a:ext cx="9502776" cy="0"/>
          </a:xfrm>
          <a:prstGeom prst="line">
            <a:avLst/>
          </a:prstGeom>
          <a:noFill/>
          <a:ln w="3175">
            <a:solidFill>
              <a:schemeClr val="bg1"/>
            </a:solidFill>
            <a:round/>
            <a:headEnd/>
            <a:tailEnd/>
          </a:ln>
          <a:extLst/>
        </p:spPr>
        <p:txBody>
          <a:bodyPr anchor="ctr"/>
          <a:lstStyle/>
          <a:p>
            <a:pPr>
              <a:defRPr/>
            </a:pPr>
            <a:endParaRPr lang="en-GB" dirty="0">
              <a:latin typeface="Nokia Pure Text Light"/>
            </a:endParaRPr>
          </a:p>
        </p:txBody>
      </p:sp>
      <p:sp>
        <p:nvSpPr>
          <p:cNvPr id="1042" name="Line 15"/>
          <p:cNvSpPr>
            <a:spLocks noChangeShapeType="1"/>
          </p:cNvSpPr>
          <p:nvPr/>
        </p:nvSpPr>
        <p:spPr bwMode="auto">
          <a:xfrm flipH="1">
            <a:off x="417513" y="-147638"/>
            <a:ext cx="0" cy="5508626"/>
          </a:xfrm>
          <a:prstGeom prst="line">
            <a:avLst/>
          </a:prstGeom>
          <a:noFill/>
          <a:ln w="3175">
            <a:solidFill>
              <a:schemeClr val="bg1"/>
            </a:solidFill>
            <a:round/>
            <a:headEnd/>
            <a:tailEnd/>
          </a:ln>
          <a:extLst/>
        </p:spPr>
        <p:txBody>
          <a:bodyPr anchor="ctr"/>
          <a:lstStyle/>
          <a:p>
            <a:pPr>
              <a:defRPr/>
            </a:pPr>
            <a:endParaRPr lang="en-GB" dirty="0">
              <a:latin typeface="Nokia Pure Text Light"/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BFB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tIns="90000" bIns="90000" rtlCol="0" anchor="t" anchorCtr="0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417513" y="279400"/>
            <a:ext cx="8229600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4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17513" y="1089025"/>
            <a:ext cx="8229600" cy="330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1" name="AutoShape 57"/>
          <p:cNvSpPr>
            <a:spLocks noChangeArrowheads="1"/>
          </p:cNvSpPr>
          <p:nvPr/>
        </p:nvSpPr>
        <p:spPr bwMode="auto">
          <a:xfrm>
            <a:off x="1474788" y="5208588"/>
            <a:ext cx="287337" cy="13493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lIns="18000" tIns="252000" rIns="18000" bIns="0"/>
          <a:lstStyle/>
          <a:p>
            <a:pPr defTabSz="603250" eaLnBrk="0" hangingPunct="0">
              <a:spcBef>
                <a:spcPct val="15000"/>
              </a:spcBef>
              <a:spcAft>
                <a:spcPct val="15000"/>
              </a:spcAft>
              <a:buClr>
                <a:schemeClr val="accent1"/>
              </a:buClr>
              <a:defRPr/>
            </a:pPr>
            <a: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  <a:t>R 18 </a:t>
            </a:r>
            <a:b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</a:br>
            <a: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  <a:t>G 65 </a:t>
            </a:r>
            <a:b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</a:br>
            <a: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  <a:t>B 145</a:t>
            </a:r>
          </a:p>
        </p:txBody>
      </p:sp>
      <p:sp>
        <p:nvSpPr>
          <p:cNvPr id="43" name="AutoShape 58"/>
          <p:cNvSpPr>
            <a:spLocks noChangeArrowheads="1"/>
          </p:cNvSpPr>
          <p:nvPr/>
        </p:nvSpPr>
        <p:spPr bwMode="auto">
          <a:xfrm>
            <a:off x="1835150" y="5208588"/>
            <a:ext cx="287338" cy="134937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lIns="18000" tIns="252000" rIns="18000" bIns="0"/>
          <a:lstStyle/>
          <a:p>
            <a:pPr defTabSz="603250" eaLnBrk="0" hangingPunct="0">
              <a:spcBef>
                <a:spcPct val="15000"/>
              </a:spcBef>
              <a:spcAft>
                <a:spcPct val="15000"/>
              </a:spcAft>
              <a:buClr>
                <a:schemeClr val="accent1"/>
              </a:buClr>
              <a:defRPr/>
            </a:pPr>
            <a: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  <a:t>R 0 </a:t>
            </a:r>
            <a:b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</a:br>
            <a: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  <a:t>G 201 </a:t>
            </a:r>
            <a:b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</a:br>
            <a: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  <a:t>B 255</a:t>
            </a:r>
          </a:p>
        </p:txBody>
      </p:sp>
      <p:sp>
        <p:nvSpPr>
          <p:cNvPr id="44" name="AutoShape 59"/>
          <p:cNvSpPr>
            <a:spLocks noChangeArrowheads="1"/>
          </p:cNvSpPr>
          <p:nvPr/>
        </p:nvSpPr>
        <p:spPr bwMode="auto">
          <a:xfrm>
            <a:off x="2195513" y="5208588"/>
            <a:ext cx="287337" cy="134937"/>
          </a:xfrm>
          <a:prstGeom prst="roundRect">
            <a:avLst>
              <a:gd name="adj" fmla="val 16667"/>
            </a:avLst>
          </a:prstGeom>
          <a:solidFill>
            <a:schemeClr val="accent4"/>
          </a:solidFill>
          <a:ln w="9525">
            <a:noFill/>
            <a:round/>
            <a:headEnd/>
            <a:tailEnd/>
          </a:ln>
          <a:effectLst/>
        </p:spPr>
        <p:txBody>
          <a:bodyPr lIns="18000" tIns="252000" rIns="18000" bIns="0"/>
          <a:lstStyle/>
          <a:p>
            <a:pPr defTabSz="604647" eaLnBrk="0" fontAlgn="auto" hangingPunct="0">
              <a:spcBef>
                <a:spcPct val="15000"/>
              </a:spcBef>
              <a:spcAft>
                <a:spcPct val="15000"/>
              </a:spcAft>
              <a:buClr>
                <a:schemeClr val="accent1"/>
              </a:buClr>
              <a:defRPr/>
            </a:pPr>
            <a:r>
              <a:rPr lang="en-US" sz="500" b="1" dirty="0">
                <a:solidFill>
                  <a:schemeClr val="tx2"/>
                </a:solidFill>
                <a:latin typeface="+mn-lt"/>
                <a:cs typeface="Nokia Pure Text Light"/>
              </a:rPr>
              <a:t>R 104</a:t>
            </a:r>
            <a:br>
              <a:rPr lang="en-US" sz="500" b="1" dirty="0">
                <a:solidFill>
                  <a:schemeClr val="tx2"/>
                </a:solidFill>
                <a:latin typeface="+mn-lt"/>
                <a:cs typeface="Nokia Pure Text Light"/>
              </a:rPr>
            </a:br>
            <a:r>
              <a:rPr lang="en-US" sz="500" b="1" dirty="0">
                <a:solidFill>
                  <a:schemeClr val="tx2"/>
                </a:solidFill>
                <a:latin typeface="+mn-lt"/>
                <a:cs typeface="Nokia Pure Text Light"/>
              </a:rPr>
              <a:t>G 113</a:t>
            </a:r>
            <a:br>
              <a:rPr lang="en-US" sz="500" b="1" dirty="0">
                <a:solidFill>
                  <a:schemeClr val="tx2"/>
                </a:solidFill>
                <a:latin typeface="+mn-lt"/>
                <a:cs typeface="Nokia Pure Text Light"/>
              </a:rPr>
            </a:br>
            <a:r>
              <a:rPr lang="en-US" sz="500" b="1" dirty="0">
                <a:solidFill>
                  <a:schemeClr val="tx2"/>
                </a:solidFill>
                <a:latin typeface="+mn-lt"/>
                <a:cs typeface="Nokia Pure Text Light"/>
              </a:rPr>
              <a:t>B 122</a:t>
            </a:r>
          </a:p>
        </p:txBody>
      </p:sp>
      <p:sp>
        <p:nvSpPr>
          <p:cNvPr id="45" name="AutoShape 64"/>
          <p:cNvSpPr>
            <a:spLocks noChangeArrowheads="1"/>
          </p:cNvSpPr>
          <p:nvPr/>
        </p:nvSpPr>
        <p:spPr bwMode="auto">
          <a:xfrm>
            <a:off x="2916238" y="5208588"/>
            <a:ext cx="287337" cy="134937"/>
          </a:xfrm>
          <a:prstGeom prst="roundRect">
            <a:avLst>
              <a:gd name="adj" fmla="val 16667"/>
            </a:avLst>
          </a:pr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lIns="18000" tIns="252000" rIns="18000" bIns="0"/>
          <a:lstStyle/>
          <a:p>
            <a:pPr defTabSz="603250" eaLnBrk="0" hangingPunct="0">
              <a:spcBef>
                <a:spcPct val="15000"/>
              </a:spcBef>
              <a:spcAft>
                <a:spcPct val="15000"/>
              </a:spcAft>
              <a:buClr>
                <a:schemeClr val="accent1"/>
              </a:buClr>
              <a:defRPr/>
            </a:pPr>
            <a: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  <a:t>R 216</a:t>
            </a:r>
            <a:b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</a:br>
            <a: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  <a:t>G 217</a:t>
            </a:r>
            <a:b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</a:br>
            <a: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  <a:t>B 218</a:t>
            </a:r>
          </a:p>
        </p:txBody>
      </p:sp>
      <p:sp>
        <p:nvSpPr>
          <p:cNvPr id="46" name="AutoShape 65"/>
          <p:cNvSpPr>
            <a:spLocks noChangeArrowheads="1"/>
          </p:cNvSpPr>
          <p:nvPr/>
        </p:nvSpPr>
        <p:spPr bwMode="auto">
          <a:xfrm>
            <a:off x="2555875" y="5208588"/>
            <a:ext cx="287338" cy="134937"/>
          </a:xfrm>
          <a:prstGeom prst="roundRect">
            <a:avLst>
              <a:gd name="adj" fmla="val 16667"/>
            </a:avLst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lIns="18000" tIns="252000" rIns="18000" bIns="0"/>
          <a:lstStyle/>
          <a:p>
            <a:pPr defTabSz="603250" eaLnBrk="0" hangingPunct="0">
              <a:spcBef>
                <a:spcPct val="15000"/>
              </a:spcBef>
              <a:spcAft>
                <a:spcPct val="15000"/>
              </a:spcAft>
              <a:buClr>
                <a:schemeClr val="accent1"/>
              </a:buClr>
              <a:defRPr/>
            </a:pPr>
            <a: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  <a:t>R 168</a:t>
            </a:r>
            <a:b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</a:br>
            <a: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  <a:t>G 187</a:t>
            </a:r>
            <a:b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</a:br>
            <a: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  <a:t>B 192</a:t>
            </a:r>
          </a:p>
        </p:txBody>
      </p:sp>
      <p:sp>
        <p:nvSpPr>
          <p:cNvPr id="47" name="Rectangle 68"/>
          <p:cNvSpPr>
            <a:spLocks noChangeArrowheads="1"/>
          </p:cNvSpPr>
          <p:nvPr/>
        </p:nvSpPr>
        <p:spPr bwMode="auto">
          <a:xfrm>
            <a:off x="647700" y="5208588"/>
            <a:ext cx="792163" cy="134937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18000" tIns="0" rIns="36000" bIns="0" anchor="ctr"/>
          <a:lstStyle/>
          <a:p>
            <a:pPr algn="r" defTabSz="603250" eaLnBrk="0" hangingPunct="0">
              <a:spcBef>
                <a:spcPct val="15000"/>
              </a:spcBef>
              <a:spcAft>
                <a:spcPct val="15000"/>
              </a:spcAft>
              <a:buClr>
                <a:schemeClr val="accent1"/>
              </a:buClr>
              <a:defRPr/>
            </a:pPr>
            <a:r>
              <a:rPr lang="en-GB" sz="500" b="1" dirty="0">
                <a:solidFill>
                  <a:schemeClr val="tx2"/>
                </a:solidFill>
                <a:latin typeface="Nokia Pure Text Light"/>
                <a:cs typeface="Nokia Pure Text Light"/>
              </a:rPr>
              <a:t>Core and </a:t>
            </a:r>
            <a:r>
              <a:rPr lang="en-GB" sz="500" b="1" dirty="0">
                <a:solidFill>
                  <a:schemeClr val="tx2"/>
                </a:solidFill>
                <a:latin typeface="+mn-lt"/>
                <a:cs typeface="Nokia Pure Text Light"/>
              </a:rPr>
              <a:t>background</a:t>
            </a:r>
            <a:r>
              <a:rPr lang="en-GB" sz="500" b="1" dirty="0">
                <a:solidFill>
                  <a:schemeClr val="tx2"/>
                </a:solidFill>
                <a:latin typeface="Nokia Pure Text Light"/>
                <a:cs typeface="Nokia Pure Text Light"/>
              </a:rPr>
              <a:t> colors:</a:t>
            </a:r>
          </a:p>
        </p:txBody>
      </p:sp>
      <p:sp>
        <p:nvSpPr>
          <p:cNvPr id="48" name="AutoShape 57"/>
          <p:cNvSpPr>
            <a:spLocks noChangeArrowheads="1"/>
          </p:cNvSpPr>
          <p:nvPr/>
        </p:nvSpPr>
        <p:spPr bwMode="auto">
          <a:xfrm>
            <a:off x="1474788" y="5208588"/>
            <a:ext cx="287337" cy="134937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 lIns="18000" tIns="252000" rIns="18000" bIns="0"/>
          <a:lstStyle/>
          <a:p>
            <a:pPr defTabSz="603250" eaLnBrk="0" hangingPunct="0">
              <a:spcBef>
                <a:spcPct val="15000"/>
              </a:spcBef>
              <a:spcAft>
                <a:spcPct val="15000"/>
              </a:spcAft>
              <a:buClr>
                <a:schemeClr val="accent1"/>
              </a:buClr>
              <a:defRPr/>
            </a:pPr>
            <a:endParaRPr lang="en-US" sz="500" b="1" dirty="0">
              <a:solidFill>
                <a:schemeClr val="tx2"/>
              </a:solidFill>
              <a:latin typeface="+mn-lt"/>
              <a:cs typeface="Nokia Pure Text Light"/>
            </a:endParaRPr>
          </a:p>
        </p:txBody>
      </p:sp>
      <p:sp>
        <p:nvSpPr>
          <p:cNvPr id="49" name="AutoShape 58"/>
          <p:cNvSpPr>
            <a:spLocks noChangeArrowheads="1"/>
          </p:cNvSpPr>
          <p:nvPr/>
        </p:nvSpPr>
        <p:spPr bwMode="auto">
          <a:xfrm>
            <a:off x="1835150" y="5208588"/>
            <a:ext cx="287338" cy="13493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lIns="18000" tIns="252000" rIns="18000" bIns="0"/>
          <a:lstStyle/>
          <a:p>
            <a:pPr defTabSz="603250" eaLnBrk="0" hangingPunct="0">
              <a:spcBef>
                <a:spcPct val="15000"/>
              </a:spcBef>
              <a:spcAft>
                <a:spcPct val="15000"/>
              </a:spcAft>
              <a:buClr>
                <a:schemeClr val="accent1"/>
              </a:buClr>
              <a:defRPr/>
            </a:pPr>
            <a:endParaRPr lang="en-US" sz="500" b="1" dirty="0">
              <a:solidFill>
                <a:schemeClr val="tx2"/>
              </a:solidFill>
              <a:latin typeface="+mn-lt"/>
              <a:cs typeface="Nokia Pure Text Light"/>
            </a:endParaRPr>
          </a:p>
        </p:txBody>
      </p:sp>
      <p:sp>
        <p:nvSpPr>
          <p:cNvPr id="50" name="AutoShape 59"/>
          <p:cNvSpPr>
            <a:spLocks noChangeArrowheads="1"/>
          </p:cNvSpPr>
          <p:nvPr/>
        </p:nvSpPr>
        <p:spPr bwMode="auto">
          <a:xfrm>
            <a:off x="2195513" y="5208588"/>
            <a:ext cx="287337" cy="134937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lIns="18000" tIns="252000" rIns="18000" bIns="0"/>
          <a:lstStyle/>
          <a:p>
            <a:pPr defTabSz="604647" eaLnBrk="0" fontAlgn="auto" hangingPunct="0">
              <a:spcBef>
                <a:spcPct val="15000"/>
              </a:spcBef>
              <a:spcAft>
                <a:spcPct val="15000"/>
              </a:spcAft>
              <a:buClr>
                <a:schemeClr val="accent1"/>
              </a:buClr>
              <a:defRPr/>
            </a:pPr>
            <a:endParaRPr lang="en-US" sz="500" b="1" dirty="0">
              <a:solidFill>
                <a:schemeClr val="tx2"/>
              </a:solidFill>
              <a:latin typeface="+mn-lt"/>
              <a:ea typeface="+mn-ea"/>
              <a:cs typeface="Nokia Pure Text Light"/>
            </a:endParaRPr>
          </a:p>
        </p:txBody>
      </p:sp>
      <p:sp>
        <p:nvSpPr>
          <p:cNvPr id="51" name="Rectangle 68"/>
          <p:cNvSpPr>
            <a:spLocks noChangeArrowheads="1"/>
          </p:cNvSpPr>
          <p:nvPr/>
        </p:nvSpPr>
        <p:spPr bwMode="auto">
          <a:xfrm>
            <a:off x="647700" y="5208588"/>
            <a:ext cx="792163" cy="134937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18000" tIns="0" rIns="36000" bIns="0" anchor="ctr"/>
          <a:lstStyle/>
          <a:p>
            <a:pPr algn="r" defTabSz="603250" eaLnBrk="0" hangingPunct="0">
              <a:spcBef>
                <a:spcPct val="15000"/>
              </a:spcBef>
              <a:spcAft>
                <a:spcPct val="15000"/>
              </a:spcAft>
              <a:buClr>
                <a:schemeClr val="accent1"/>
              </a:buClr>
              <a:defRPr/>
            </a:pPr>
            <a:endParaRPr lang="en-GB" sz="500" b="1" dirty="0">
              <a:solidFill>
                <a:schemeClr val="tx2"/>
              </a:solidFill>
              <a:latin typeface="Nokia Pure Text Light"/>
              <a:cs typeface="Nokia Pure Text Light"/>
            </a:endParaRPr>
          </a:p>
        </p:txBody>
      </p:sp>
      <p:sp>
        <p:nvSpPr>
          <p:cNvPr id="53" name="Slide Number Placeholder 5"/>
          <p:cNvSpPr txBox="1">
            <a:spLocks/>
          </p:cNvSpPr>
          <p:nvPr/>
        </p:nvSpPr>
        <p:spPr>
          <a:xfrm>
            <a:off x="433388" y="4643438"/>
            <a:ext cx="144462" cy="138112"/>
          </a:xfrm>
          <a:prstGeom prst="rect">
            <a:avLst/>
          </a:prstGeom>
        </p:spPr>
        <p:txBody>
          <a:bodyPr lIns="0" tIns="0" rIns="0" bIns="0"/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noProof="0" dirty="0">
              <a:solidFill>
                <a:schemeClr val="bg2"/>
              </a:solidFill>
              <a:latin typeface="+mn-lt"/>
              <a:cs typeface="Nokia Pure Text Ligh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8" r:id="rId2"/>
  </p:sldLayoutIdLst>
  <p:hf sldNum="0" hd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sz="1800" b="1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Nokia Pure Text Light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ヒラギノ角ゴ Pro W3" charset="0"/>
          <a:cs typeface="Arial" pitchFamily="34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ヒラギノ角ゴ Pro W3" charset="0"/>
          <a:cs typeface="Arial" pitchFamily="34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ヒラギノ角ゴ Pro W3" charset="0"/>
          <a:cs typeface="Arial" pitchFamily="34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ヒラギノ角ゴ Pro W3" charset="0"/>
          <a:cs typeface="Arial" pitchFamily="34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b="1">
          <a:solidFill>
            <a:schemeClr val="bg2"/>
          </a:solidFill>
          <a:latin typeface="Arial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b="1">
          <a:solidFill>
            <a:schemeClr val="bg2"/>
          </a:solidFill>
          <a:latin typeface="Arial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b="1">
          <a:solidFill>
            <a:schemeClr val="bg2"/>
          </a:solidFill>
          <a:latin typeface="Arial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b="1">
          <a:solidFill>
            <a:schemeClr val="bg2"/>
          </a:solidFill>
          <a:latin typeface="Arial" charset="0"/>
          <a:ea typeface="ヒラギノ角ゴ Pro W3" charset="0"/>
        </a:defRPr>
      </a:lvl9pPr>
    </p:titleStyle>
    <p:bodyStyle>
      <a:lvl1pPr marL="230188" indent="-230188" algn="l" defTabSz="457200" rtl="0" eaLnBrk="1" fontAlgn="base" hangingPunct="1">
        <a:spcBef>
          <a:spcPct val="0"/>
        </a:spcBef>
        <a:spcAft>
          <a:spcPts val="600"/>
        </a:spcAft>
        <a:buFont typeface="Arial" charset="0"/>
        <a:buChar char="•"/>
        <a:defRPr sz="3200" kern="1200">
          <a:solidFill>
            <a:schemeClr val="bg2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  <a:lvl2pPr marL="458788" indent="-228600" algn="l" defTabSz="457200" rtl="0" eaLnBrk="1" fontAlgn="base" hangingPunct="1">
        <a:spcBef>
          <a:spcPct val="0"/>
        </a:spcBef>
        <a:spcAft>
          <a:spcPts val="600"/>
        </a:spcAft>
        <a:buFont typeface="Lucida Grande"/>
        <a:buChar char="-"/>
        <a:defRPr sz="2800" kern="1200">
          <a:solidFill>
            <a:schemeClr val="bg2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2pPr>
      <a:lvl3pPr marL="684213" indent="-225425" algn="l" defTabSz="457200" rtl="0" eaLnBrk="1" fontAlgn="base" hangingPunct="1">
        <a:spcBef>
          <a:spcPct val="0"/>
        </a:spcBef>
        <a:spcAft>
          <a:spcPts val="600"/>
        </a:spcAft>
        <a:buFont typeface="Arial" charset="0"/>
        <a:buChar char="•"/>
        <a:defRPr sz="2400" kern="1200">
          <a:solidFill>
            <a:schemeClr val="bg2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3pPr>
      <a:lvl4pPr marL="912813" indent="-228600" algn="l" defTabSz="457200" rtl="0" eaLnBrk="1" fontAlgn="base" hangingPunct="1">
        <a:spcBef>
          <a:spcPct val="0"/>
        </a:spcBef>
        <a:spcAft>
          <a:spcPts val="600"/>
        </a:spcAft>
        <a:buFont typeface="Lucida Grande"/>
        <a:buChar char="-"/>
        <a:defRPr sz="2000" kern="1200">
          <a:solidFill>
            <a:schemeClr val="bg2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4pPr>
      <a:lvl5pPr marL="1143000" indent="-230188" algn="l" defTabSz="457200" rtl="0" eaLnBrk="1" fontAlgn="base" hangingPunct="1">
        <a:spcBef>
          <a:spcPct val="0"/>
        </a:spcBef>
        <a:spcAft>
          <a:spcPts val="600"/>
        </a:spcAft>
        <a:buFont typeface="Arial" charset="0"/>
        <a:buChar char="•"/>
        <a:defRPr sz="2000" kern="1200">
          <a:solidFill>
            <a:schemeClr val="bg2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600025" y="2204473"/>
            <a:ext cx="1175442" cy="257171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 lIns="74794" tIns="35902" rIns="74794" bIns="35902" anchor="ctr">
            <a:spAutoFit/>
          </a:bodyPr>
          <a:lstStyle/>
          <a:p>
            <a:pPr algn="ctr" defTabSz="633659"/>
            <a:r>
              <a:rPr lang="en-GB" sz="600" b="1" u="sng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y</a:t>
            </a:r>
            <a:endParaRPr lang="en-GB" sz="600" b="1"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</p:txBody>
      </p:sp>
      <p:sp>
        <p:nvSpPr>
          <p:cNvPr id="22" name="Rectangle 7"/>
          <p:cNvSpPr>
            <a:spLocks noChangeArrowheads="1"/>
          </p:cNvSpPr>
          <p:nvPr/>
        </p:nvSpPr>
        <p:spPr bwMode="auto">
          <a:xfrm>
            <a:off x="489735" y="3435390"/>
            <a:ext cx="835281" cy="257171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square" lIns="74794" tIns="35902" rIns="74794" bIns="35902" anchor="t" anchorCtr="0">
            <a:noAutofit/>
          </a:bodyPr>
          <a:lstStyle/>
          <a:p>
            <a:pPr defTabSz="633659"/>
            <a:r>
              <a:rPr lang="en-GB" sz="600" b="1" u="sng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A</a:t>
            </a:r>
            <a:endParaRPr lang="en-GB" sz="600"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1562293" y="3435390"/>
            <a:ext cx="835281" cy="257171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square" lIns="74794" tIns="35902" rIns="74794" bIns="35902" anchor="t" anchorCtr="0">
            <a:noAutofit/>
          </a:bodyPr>
          <a:lstStyle/>
          <a:p>
            <a:pPr defTabSz="633659"/>
            <a:r>
              <a:rPr lang="en-GB" sz="600" b="1" u="sng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B</a:t>
            </a:r>
            <a:endParaRPr lang="en-GB" sz="600"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</p:txBody>
      </p:sp>
      <p:sp>
        <p:nvSpPr>
          <p:cNvPr id="24" name="Rectangle 7">
            <a:hlinkClick r:id="" action="ppaction://noaction">
              <a:snd r:embed="rId2" name="arrow.wav"/>
            </a:hlinkClick>
          </p:cNvPr>
          <p:cNvSpPr>
            <a:spLocks noChangeArrowheads="1"/>
          </p:cNvSpPr>
          <p:nvPr/>
        </p:nvSpPr>
        <p:spPr bwMode="auto">
          <a:xfrm>
            <a:off x="2910307" y="3448389"/>
            <a:ext cx="1790393" cy="1166099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  <a:effectLst>
            <a:glow rad="139700">
              <a:srgbClr val="00C9FF">
                <a:alpha val="40000"/>
              </a:srgbClr>
            </a:glow>
          </a:effectLst>
        </p:spPr>
        <p:txBody>
          <a:bodyPr wrap="square" lIns="74794" tIns="35902" rIns="74794" bIns="35902" anchor="t" anchorCtr="0">
            <a:noAutofit/>
          </a:bodyPr>
          <a:lstStyle/>
          <a:p>
            <a:pPr defTabSz="633659"/>
            <a:r>
              <a:rPr lang="en-GB" sz="600" b="1" u="sng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C</a:t>
            </a:r>
            <a:endParaRPr lang="en-GB" sz="600"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</p:txBody>
      </p:sp>
      <p:sp>
        <p:nvSpPr>
          <p:cNvPr id="25" name="Rectangle 7">
            <a:hlinkClick r:id="rId3" action="ppaction://hlinksldjump">
              <a:snd r:embed="rId2" name="arrow.wav"/>
            </a:hlinkClick>
          </p:cNvPr>
          <p:cNvSpPr>
            <a:spLocks noChangeArrowheads="1"/>
          </p:cNvSpPr>
          <p:nvPr/>
        </p:nvSpPr>
        <p:spPr bwMode="auto">
          <a:xfrm>
            <a:off x="5142924" y="3438134"/>
            <a:ext cx="973872" cy="115972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  <a:effectLst>
            <a:glow rad="139700">
              <a:srgbClr val="00C9FF">
                <a:alpha val="40000"/>
              </a:srgbClr>
            </a:glow>
          </a:effectLst>
        </p:spPr>
        <p:txBody>
          <a:bodyPr wrap="square" lIns="74794" tIns="35902" rIns="74794" bIns="35902" anchor="t" anchorCtr="0">
            <a:noAutofit/>
          </a:bodyPr>
          <a:lstStyle/>
          <a:p>
            <a:pPr defTabSz="633659"/>
            <a:r>
              <a:rPr lang="en-GB" sz="600" b="1" u="sng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E</a:t>
            </a:r>
            <a:endParaRPr lang="en-GB" sz="600"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</p:txBody>
      </p:sp>
      <p:sp>
        <p:nvSpPr>
          <p:cNvPr id="26" name="Rectangle 7"/>
          <p:cNvSpPr>
            <a:spLocks noChangeArrowheads="1"/>
          </p:cNvSpPr>
          <p:nvPr/>
        </p:nvSpPr>
        <p:spPr bwMode="auto">
          <a:xfrm>
            <a:off x="6410657" y="3456300"/>
            <a:ext cx="835281" cy="257171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square" lIns="74794" tIns="35902" rIns="74794" bIns="35902" anchor="t" anchorCtr="0">
            <a:noAutofit/>
          </a:bodyPr>
          <a:lstStyle/>
          <a:p>
            <a:pPr defTabSz="633659"/>
            <a:r>
              <a:rPr lang="en-GB" sz="600" b="1" u="sng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G</a:t>
            </a:r>
            <a:endParaRPr lang="en-GB" sz="600"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</p:txBody>
      </p:sp>
      <p:sp>
        <p:nvSpPr>
          <p:cNvPr id="27" name="Rectangle 7"/>
          <p:cNvSpPr>
            <a:spLocks noChangeArrowheads="1"/>
          </p:cNvSpPr>
          <p:nvPr/>
        </p:nvSpPr>
        <p:spPr bwMode="auto">
          <a:xfrm>
            <a:off x="7539799" y="3456300"/>
            <a:ext cx="835281" cy="257171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square" lIns="74794" tIns="35902" rIns="74794" bIns="35902" anchor="t" anchorCtr="0">
            <a:noAutofit/>
          </a:bodyPr>
          <a:lstStyle/>
          <a:p>
            <a:pPr defTabSz="633659"/>
            <a:r>
              <a:rPr lang="en-GB" sz="600" b="1" i="1" u="sng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H</a:t>
            </a:r>
            <a:endParaRPr lang="en-GB" sz="600"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</p:txBody>
      </p:sp>
      <p:cxnSp>
        <p:nvCxnSpPr>
          <p:cNvPr id="28" name="Elbow Connector 27"/>
          <p:cNvCxnSpPr>
            <a:stCxn id="6" idx="2"/>
            <a:endCxn id="22" idx="0"/>
          </p:cNvCxnSpPr>
          <p:nvPr/>
        </p:nvCxnSpPr>
        <p:spPr bwMode="auto">
          <a:xfrm rot="5400000">
            <a:off x="2060688" y="1308332"/>
            <a:ext cx="973746" cy="3280370"/>
          </a:xfrm>
          <a:prstGeom prst="bentConnector3">
            <a:avLst>
              <a:gd name="adj1" fmla="val 63544"/>
            </a:avLst>
          </a:prstGeom>
          <a:ln w="9525" cap="rnd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30"/>
          <p:cNvCxnSpPr>
            <a:stCxn id="6" idx="2"/>
            <a:endCxn id="23" idx="0"/>
          </p:cNvCxnSpPr>
          <p:nvPr/>
        </p:nvCxnSpPr>
        <p:spPr bwMode="auto">
          <a:xfrm rot="5400000">
            <a:off x="2596967" y="1844611"/>
            <a:ext cx="973746" cy="2207812"/>
          </a:xfrm>
          <a:prstGeom prst="bentConnector3">
            <a:avLst>
              <a:gd name="adj1" fmla="val 73476"/>
            </a:avLst>
          </a:prstGeom>
          <a:ln w="9525" cap="rnd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Elbow Connector 34"/>
          <p:cNvCxnSpPr>
            <a:stCxn id="6" idx="2"/>
            <a:endCxn id="66" idx="0"/>
          </p:cNvCxnSpPr>
          <p:nvPr/>
        </p:nvCxnSpPr>
        <p:spPr bwMode="auto">
          <a:xfrm rot="16200000" flipH="1">
            <a:off x="3589081" y="3060309"/>
            <a:ext cx="1197550" cy="220"/>
          </a:xfrm>
          <a:prstGeom prst="bentConnector3">
            <a:avLst>
              <a:gd name="adj1" fmla="val 50000"/>
            </a:avLst>
          </a:prstGeom>
          <a:ln w="9525" cap="rnd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Elbow Connector 37"/>
          <p:cNvCxnSpPr>
            <a:stCxn id="6" idx="2"/>
            <a:endCxn id="81" idx="0"/>
          </p:cNvCxnSpPr>
          <p:nvPr/>
        </p:nvCxnSpPr>
        <p:spPr bwMode="auto">
          <a:xfrm rot="16200000" flipH="1">
            <a:off x="4191420" y="2457969"/>
            <a:ext cx="1434766" cy="1442115"/>
          </a:xfrm>
          <a:prstGeom prst="bentConnector3">
            <a:avLst>
              <a:gd name="adj1" fmla="val 54290"/>
            </a:avLst>
          </a:prstGeom>
          <a:ln w="9525" cap="rnd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41"/>
          <p:cNvCxnSpPr>
            <a:stCxn id="6" idx="2"/>
            <a:endCxn id="26" idx="0"/>
          </p:cNvCxnSpPr>
          <p:nvPr/>
        </p:nvCxnSpPr>
        <p:spPr bwMode="auto">
          <a:xfrm rot="16200000" flipH="1">
            <a:off x="5010694" y="1638696"/>
            <a:ext cx="994656" cy="2640552"/>
          </a:xfrm>
          <a:prstGeom prst="bentConnector3">
            <a:avLst>
              <a:gd name="adj1" fmla="val 67679"/>
            </a:avLst>
          </a:prstGeom>
          <a:ln w="9525" cap="rnd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Elbow Connector 45"/>
          <p:cNvCxnSpPr>
            <a:stCxn id="6" idx="2"/>
            <a:endCxn id="27" idx="0"/>
          </p:cNvCxnSpPr>
          <p:nvPr/>
        </p:nvCxnSpPr>
        <p:spPr bwMode="auto">
          <a:xfrm rot="16200000" flipH="1">
            <a:off x="5575265" y="1074125"/>
            <a:ext cx="994656" cy="3769694"/>
          </a:xfrm>
          <a:prstGeom prst="bentConnector3">
            <a:avLst>
              <a:gd name="adj1" fmla="val 56875"/>
            </a:avLst>
          </a:prstGeom>
          <a:ln w="9525" cap="rnd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 Box 68">
            <a:hlinkClick r:id="rId3" action="ppaction://hlinksldjump">
              <a:snd r:embed="rId2" name="arrow.wav"/>
            </a:hlinkClick>
          </p:cNvPr>
          <p:cNvSpPr txBox="1">
            <a:spLocks noChangeArrowheads="1"/>
          </p:cNvSpPr>
          <p:nvPr/>
        </p:nvSpPr>
        <p:spPr bwMode="auto">
          <a:xfrm>
            <a:off x="5221039" y="3896410"/>
            <a:ext cx="817643" cy="25791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72541" tIns="36271" rIns="72541" bIns="36271">
            <a:spAutoFit/>
          </a:bodyPr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600" b="1" u="sng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F</a:t>
            </a:r>
            <a:endParaRPr lang="en-US" sz="600" b="1" u="sng"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</a:pPr>
            <a:endParaRPr lang="cs-CZ" sz="600" i="1">
              <a:effectLst>
                <a:glow rad="139700">
                  <a:srgbClr val="00B0F0">
                    <a:alpha val="40000"/>
                  </a:srgbClr>
                </a:glow>
              </a:effectLst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617901" y="3269495"/>
            <a:ext cx="316112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600" b="1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0..1</a:t>
            </a:r>
            <a:endParaRPr lang="en-US" sz="600" b="1"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00405" y="3273492"/>
            <a:ext cx="316112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600" b="1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0..n</a:t>
            </a:r>
            <a:endParaRPr lang="en-US" sz="600" b="1"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</p:txBody>
      </p:sp>
      <p:sp>
        <p:nvSpPr>
          <p:cNvPr id="66" name="Rectangle 7">
            <a:hlinkClick r:id="" action="ppaction://noaction">
              <a:snd r:embed="rId2" name="arrow.wav"/>
            </a:hlinkClick>
          </p:cNvPr>
          <p:cNvSpPr>
            <a:spLocks noChangeArrowheads="1"/>
          </p:cNvSpPr>
          <p:nvPr/>
        </p:nvSpPr>
        <p:spPr bwMode="auto">
          <a:xfrm>
            <a:off x="3779366" y="3659194"/>
            <a:ext cx="817200" cy="16483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 lIns="74794" tIns="35902" rIns="74794" bIns="35902" anchor="ctr">
            <a:spAutoFit/>
          </a:bodyPr>
          <a:lstStyle/>
          <a:p>
            <a:pPr algn="ctr" defTabSz="633659"/>
            <a:r>
              <a:rPr lang="en-GB" sz="600" b="1" u="sng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12211766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1"/>
          <p:cNvSpPr>
            <a:spLocks noChangeArrowheads="1"/>
          </p:cNvSpPr>
          <p:nvPr/>
        </p:nvSpPr>
        <p:spPr bwMode="auto">
          <a:xfrm>
            <a:off x="480076" y="2018111"/>
            <a:ext cx="1281268" cy="811169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lIns="74794" tIns="35902" rIns="74794" bIns="35902" anchor="ctr">
            <a:spAutoFit/>
          </a:bodyPr>
          <a:lstStyle/>
          <a:p>
            <a:pPr algn="ctr" defTabSz="633659"/>
            <a:r>
              <a:rPr lang="en-GB" sz="600" b="1" u="sng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S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</p:txBody>
      </p:sp>
      <p:sp>
        <p:nvSpPr>
          <p:cNvPr id="21" name="Rectangle 68"/>
          <p:cNvSpPr>
            <a:spLocks noChangeArrowheads="1"/>
          </p:cNvSpPr>
          <p:nvPr/>
        </p:nvSpPr>
        <p:spPr bwMode="auto">
          <a:xfrm>
            <a:off x="5351509" y="650624"/>
            <a:ext cx="1374488" cy="349504"/>
          </a:xfrm>
          <a:custGeom>
            <a:avLst/>
            <a:gdLst>
              <a:gd name="connsiteX0" fmla="*/ 0 w 1728787"/>
              <a:gd name="connsiteY0" fmla="*/ 0 h 460700"/>
              <a:gd name="connsiteX1" fmla="*/ 1728787 w 1728787"/>
              <a:gd name="connsiteY1" fmla="*/ 0 h 460700"/>
              <a:gd name="connsiteX2" fmla="*/ 1728787 w 1728787"/>
              <a:gd name="connsiteY2" fmla="*/ 460700 h 460700"/>
              <a:gd name="connsiteX3" fmla="*/ 0 w 1728787"/>
              <a:gd name="connsiteY3" fmla="*/ 460700 h 460700"/>
              <a:gd name="connsiteX4" fmla="*/ 0 w 1728787"/>
              <a:gd name="connsiteY4" fmla="*/ 0 h 460700"/>
              <a:gd name="connsiteX0" fmla="*/ 0 w 1728787"/>
              <a:gd name="connsiteY0" fmla="*/ 0 h 460700"/>
              <a:gd name="connsiteX1" fmla="*/ 1728787 w 1728787"/>
              <a:gd name="connsiteY1" fmla="*/ 0 h 460700"/>
              <a:gd name="connsiteX2" fmla="*/ 1728787 w 1728787"/>
              <a:gd name="connsiteY2" fmla="*/ 460700 h 460700"/>
              <a:gd name="connsiteX3" fmla="*/ 148684 w 1728787"/>
              <a:gd name="connsiteY3" fmla="*/ 460480 h 460700"/>
              <a:gd name="connsiteX4" fmla="*/ 0 w 1728787"/>
              <a:gd name="connsiteY4" fmla="*/ 460700 h 460700"/>
              <a:gd name="connsiteX5" fmla="*/ 0 w 1728787"/>
              <a:gd name="connsiteY5" fmla="*/ 0 h 460700"/>
              <a:gd name="connsiteX0" fmla="*/ 0 w 1728787"/>
              <a:gd name="connsiteY0" fmla="*/ 0 h 460700"/>
              <a:gd name="connsiteX1" fmla="*/ 1728787 w 1728787"/>
              <a:gd name="connsiteY1" fmla="*/ 0 h 460700"/>
              <a:gd name="connsiteX2" fmla="*/ 1728787 w 1728787"/>
              <a:gd name="connsiteY2" fmla="*/ 460700 h 460700"/>
              <a:gd name="connsiteX3" fmla="*/ 148684 w 1728787"/>
              <a:gd name="connsiteY3" fmla="*/ 460480 h 460700"/>
              <a:gd name="connsiteX4" fmla="*/ 0 w 1728787"/>
              <a:gd name="connsiteY4" fmla="*/ 460700 h 460700"/>
              <a:gd name="connsiteX5" fmla="*/ 4750 w 1728787"/>
              <a:gd name="connsiteY5" fmla="*/ 240347 h 460700"/>
              <a:gd name="connsiteX6" fmla="*/ 0 w 1728787"/>
              <a:gd name="connsiteY6" fmla="*/ 0 h 460700"/>
              <a:gd name="connsiteX0" fmla="*/ 0 w 1731950"/>
              <a:gd name="connsiteY0" fmla="*/ 0 h 460700"/>
              <a:gd name="connsiteX1" fmla="*/ 1728787 w 1731950"/>
              <a:gd name="connsiteY1" fmla="*/ 0 h 460700"/>
              <a:gd name="connsiteX2" fmla="*/ 1731950 w 1731950"/>
              <a:gd name="connsiteY2" fmla="*/ 231880 h 460700"/>
              <a:gd name="connsiteX3" fmla="*/ 1728787 w 1731950"/>
              <a:gd name="connsiteY3" fmla="*/ 460700 h 460700"/>
              <a:gd name="connsiteX4" fmla="*/ 148684 w 1731950"/>
              <a:gd name="connsiteY4" fmla="*/ 460480 h 460700"/>
              <a:gd name="connsiteX5" fmla="*/ 0 w 1731950"/>
              <a:gd name="connsiteY5" fmla="*/ 460700 h 460700"/>
              <a:gd name="connsiteX6" fmla="*/ 4750 w 1731950"/>
              <a:gd name="connsiteY6" fmla="*/ 240347 h 460700"/>
              <a:gd name="connsiteX7" fmla="*/ 0 w 1731950"/>
              <a:gd name="connsiteY7" fmla="*/ 0 h 460700"/>
              <a:gd name="connsiteX0" fmla="*/ 0 w 1731950"/>
              <a:gd name="connsiteY0" fmla="*/ 0 h 460700"/>
              <a:gd name="connsiteX1" fmla="*/ 1728787 w 1731950"/>
              <a:gd name="connsiteY1" fmla="*/ 0 h 460700"/>
              <a:gd name="connsiteX2" fmla="*/ 1731950 w 1731950"/>
              <a:gd name="connsiteY2" fmla="*/ 231880 h 460700"/>
              <a:gd name="connsiteX3" fmla="*/ 1728787 w 1731950"/>
              <a:gd name="connsiteY3" fmla="*/ 460700 h 460700"/>
              <a:gd name="connsiteX4" fmla="*/ 995349 w 1731950"/>
              <a:gd name="connsiteY4" fmla="*/ 460480 h 460700"/>
              <a:gd name="connsiteX5" fmla="*/ 148684 w 1731950"/>
              <a:gd name="connsiteY5" fmla="*/ 460480 h 460700"/>
              <a:gd name="connsiteX6" fmla="*/ 0 w 1731950"/>
              <a:gd name="connsiteY6" fmla="*/ 460700 h 460700"/>
              <a:gd name="connsiteX7" fmla="*/ 4750 w 1731950"/>
              <a:gd name="connsiteY7" fmla="*/ 240347 h 460700"/>
              <a:gd name="connsiteX8" fmla="*/ 0 w 1731950"/>
              <a:gd name="connsiteY8" fmla="*/ 0 h 460700"/>
              <a:gd name="connsiteX0" fmla="*/ 0 w 1731950"/>
              <a:gd name="connsiteY0" fmla="*/ 0 h 460700"/>
              <a:gd name="connsiteX1" fmla="*/ 843340 w 1731950"/>
              <a:gd name="connsiteY1" fmla="*/ 3320 h 460700"/>
              <a:gd name="connsiteX2" fmla="*/ 1728787 w 1731950"/>
              <a:gd name="connsiteY2" fmla="*/ 0 h 460700"/>
              <a:gd name="connsiteX3" fmla="*/ 1731950 w 1731950"/>
              <a:gd name="connsiteY3" fmla="*/ 231880 h 460700"/>
              <a:gd name="connsiteX4" fmla="*/ 1728787 w 1731950"/>
              <a:gd name="connsiteY4" fmla="*/ 460700 h 460700"/>
              <a:gd name="connsiteX5" fmla="*/ 995349 w 1731950"/>
              <a:gd name="connsiteY5" fmla="*/ 460480 h 460700"/>
              <a:gd name="connsiteX6" fmla="*/ 148684 w 1731950"/>
              <a:gd name="connsiteY6" fmla="*/ 460480 h 460700"/>
              <a:gd name="connsiteX7" fmla="*/ 0 w 1731950"/>
              <a:gd name="connsiteY7" fmla="*/ 460700 h 460700"/>
              <a:gd name="connsiteX8" fmla="*/ 4750 w 1731950"/>
              <a:gd name="connsiteY8" fmla="*/ 240347 h 460700"/>
              <a:gd name="connsiteX9" fmla="*/ 0 w 1731950"/>
              <a:gd name="connsiteY9" fmla="*/ 0 h 46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31950" h="460700">
                <a:moveTo>
                  <a:pt x="0" y="0"/>
                </a:moveTo>
                <a:lnTo>
                  <a:pt x="843340" y="3320"/>
                </a:lnTo>
                <a:lnTo>
                  <a:pt x="1728787" y="0"/>
                </a:lnTo>
                <a:cubicBezTo>
                  <a:pt x="1729841" y="77293"/>
                  <a:pt x="1730896" y="154587"/>
                  <a:pt x="1731950" y="231880"/>
                </a:cubicBezTo>
                <a:cubicBezTo>
                  <a:pt x="1730896" y="308153"/>
                  <a:pt x="1729841" y="384427"/>
                  <a:pt x="1728787" y="460700"/>
                </a:cubicBezTo>
                <a:lnTo>
                  <a:pt x="995349" y="460480"/>
                </a:lnTo>
                <a:lnTo>
                  <a:pt x="148684" y="460480"/>
                </a:lnTo>
                <a:lnTo>
                  <a:pt x="0" y="460700"/>
                </a:lnTo>
                <a:lnTo>
                  <a:pt x="4750" y="240347"/>
                </a:lnTo>
                <a:cubicBezTo>
                  <a:pt x="3167" y="160231"/>
                  <a:pt x="1583" y="8011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lIns="74794" tIns="35902" rIns="74794" bIns="35902" anchor="ctr">
            <a:spAutoFit/>
          </a:bodyPr>
          <a:lstStyle/>
          <a:p>
            <a:pPr algn="ctr" defTabSz="633659"/>
            <a:r>
              <a:rPr lang="en-GB" sz="600" b="1" u="sng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A</a:t>
            </a:r>
          </a:p>
          <a:p>
            <a:pPr defTabSz="633659"/>
            <a:r>
              <a:rPr lang="de-DE" sz="600"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  <a:endParaRPr lang="en-GB" sz="600"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  <a:p>
            <a:pPr defTabSz="633659"/>
            <a:r>
              <a:rPr lang="en-GB" sz="600">
                <a:solidFill>
                  <a:srgbClr val="FF0000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y</a:t>
            </a:r>
          </a:p>
        </p:txBody>
      </p:sp>
      <p:cxnSp>
        <p:nvCxnSpPr>
          <p:cNvPr id="108" name="AutoShape 22"/>
          <p:cNvCxnSpPr>
            <a:cxnSpLocks noChangeShapeType="1"/>
            <a:stCxn id="113" idx="9"/>
            <a:endCxn id="17" idx="1"/>
          </p:cNvCxnSpPr>
          <p:nvPr/>
        </p:nvCxnSpPr>
        <p:spPr bwMode="auto">
          <a:xfrm flipH="1" flipV="1">
            <a:off x="480076" y="2423696"/>
            <a:ext cx="5569348" cy="2410878"/>
          </a:xfrm>
          <a:prstGeom prst="bentConnector5">
            <a:avLst>
              <a:gd name="adj1" fmla="val 157"/>
              <a:gd name="adj2" fmla="val -10460"/>
              <a:gd name="adj3" fmla="val 105684"/>
            </a:avLst>
          </a:prstGeom>
          <a:noFill/>
          <a:ln w="9525">
            <a:solidFill>
              <a:srgbClr val="0070C0"/>
            </a:solidFill>
            <a:prstDash val="solid"/>
            <a:round/>
            <a:headEnd/>
            <a:tailEnd type="arrow" w="med" len="med"/>
          </a:ln>
        </p:spPr>
      </p:cxnSp>
      <p:sp>
        <p:nvSpPr>
          <p:cNvPr id="113" name="Rectangle 13"/>
          <p:cNvSpPr>
            <a:spLocks noChangeArrowheads="1"/>
          </p:cNvSpPr>
          <p:nvPr/>
        </p:nvSpPr>
        <p:spPr bwMode="auto">
          <a:xfrm>
            <a:off x="5367104" y="3563551"/>
            <a:ext cx="1373696" cy="1272834"/>
          </a:xfrm>
          <a:custGeom>
            <a:avLst/>
            <a:gdLst>
              <a:gd name="connsiteX0" fmla="*/ 0 w 1371978"/>
              <a:gd name="connsiteY0" fmla="*/ 0 h 1088168"/>
              <a:gd name="connsiteX1" fmla="*/ 1371978 w 1371978"/>
              <a:gd name="connsiteY1" fmla="*/ 0 h 1088168"/>
              <a:gd name="connsiteX2" fmla="*/ 1371978 w 1371978"/>
              <a:gd name="connsiteY2" fmla="*/ 1088168 h 1088168"/>
              <a:gd name="connsiteX3" fmla="*/ 0 w 1371978"/>
              <a:gd name="connsiteY3" fmla="*/ 1088168 h 1088168"/>
              <a:gd name="connsiteX4" fmla="*/ 0 w 1371978"/>
              <a:gd name="connsiteY4" fmla="*/ 0 h 1088168"/>
              <a:gd name="connsiteX0" fmla="*/ 0 w 1371978"/>
              <a:gd name="connsiteY0" fmla="*/ 0 h 1088168"/>
              <a:gd name="connsiteX1" fmla="*/ 1371978 w 1371978"/>
              <a:gd name="connsiteY1" fmla="*/ 0 h 1088168"/>
              <a:gd name="connsiteX2" fmla="*/ 1371978 w 1371978"/>
              <a:gd name="connsiteY2" fmla="*/ 1088168 h 1088168"/>
              <a:gd name="connsiteX3" fmla="*/ 681509 w 1371978"/>
              <a:gd name="connsiteY3" fmla="*/ 1082815 h 1088168"/>
              <a:gd name="connsiteX4" fmla="*/ 0 w 1371978"/>
              <a:gd name="connsiteY4" fmla="*/ 1088168 h 1088168"/>
              <a:gd name="connsiteX5" fmla="*/ 0 w 1371978"/>
              <a:gd name="connsiteY5" fmla="*/ 0 h 1088168"/>
              <a:gd name="connsiteX0" fmla="*/ 0 w 1371978"/>
              <a:gd name="connsiteY0" fmla="*/ 2571 h 1090739"/>
              <a:gd name="connsiteX1" fmla="*/ 696378 w 1371978"/>
              <a:gd name="connsiteY1" fmla="*/ 0 h 1090739"/>
              <a:gd name="connsiteX2" fmla="*/ 1371978 w 1371978"/>
              <a:gd name="connsiteY2" fmla="*/ 2571 h 1090739"/>
              <a:gd name="connsiteX3" fmla="*/ 1371978 w 1371978"/>
              <a:gd name="connsiteY3" fmla="*/ 1090739 h 1090739"/>
              <a:gd name="connsiteX4" fmla="*/ 681509 w 1371978"/>
              <a:gd name="connsiteY4" fmla="*/ 1085386 h 1090739"/>
              <a:gd name="connsiteX5" fmla="*/ 0 w 1371978"/>
              <a:gd name="connsiteY5" fmla="*/ 1090739 h 1090739"/>
              <a:gd name="connsiteX6" fmla="*/ 0 w 1371978"/>
              <a:gd name="connsiteY6" fmla="*/ 2571 h 1090739"/>
              <a:gd name="connsiteX0" fmla="*/ 0 w 1372885"/>
              <a:gd name="connsiteY0" fmla="*/ 2571 h 1090739"/>
              <a:gd name="connsiteX1" fmla="*/ 696378 w 1372885"/>
              <a:gd name="connsiteY1" fmla="*/ 0 h 1090739"/>
              <a:gd name="connsiteX2" fmla="*/ 1371978 w 1372885"/>
              <a:gd name="connsiteY2" fmla="*/ 2571 h 1090739"/>
              <a:gd name="connsiteX3" fmla="*/ 1372885 w 1372885"/>
              <a:gd name="connsiteY3" fmla="*/ 498089 h 1090739"/>
              <a:gd name="connsiteX4" fmla="*/ 1371978 w 1372885"/>
              <a:gd name="connsiteY4" fmla="*/ 1090739 h 1090739"/>
              <a:gd name="connsiteX5" fmla="*/ 681509 w 1372885"/>
              <a:gd name="connsiteY5" fmla="*/ 1085386 h 1090739"/>
              <a:gd name="connsiteX6" fmla="*/ 0 w 1372885"/>
              <a:gd name="connsiteY6" fmla="*/ 1090739 h 1090739"/>
              <a:gd name="connsiteX7" fmla="*/ 0 w 1372885"/>
              <a:gd name="connsiteY7" fmla="*/ 2571 h 1090739"/>
              <a:gd name="connsiteX0" fmla="*/ 0 w 1372885"/>
              <a:gd name="connsiteY0" fmla="*/ 2571 h 1090739"/>
              <a:gd name="connsiteX1" fmla="*/ 696378 w 1372885"/>
              <a:gd name="connsiteY1" fmla="*/ 0 h 1090739"/>
              <a:gd name="connsiteX2" fmla="*/ 1231636 w 1372885"/>
              <a:gd name="connsiteY2" fmla="*/ 1 h 1090739"/>
              <a:gd name="connsiteX3" fmla="*/ 1371978 w 1372885"/>
              <a:gd name="connsiteY3" fmla="*/ 2571 h 1090739"/>
              <a:gd name="connsiteX4" fmla="*/ 1372885 w 1372885"/>
              <a:gd name="connsiteY4" fmla="*/ 498089 h 1090739"/>
              <a:gd name="connsiteX5" fmla="*/ 1371978 w 1372885"/>
              <a:gd name="connsiteY5" fmla="*/ 1090739 h 1090739"/>
              <a:gd name="connsiteX6" fmla="*/ 681509 w 1372885"/>
              <a:gd name="connsiteY6" fmla="*/ 1085386 h 1090739"/>
              <a:gd name="connsiteX7" fmla="*/ 0 w 1372885"/>
              <a:gd name="connsiteY7" fmla="*/ 1090739 h 1090739"/>
              <a:gd name="connsiteX8" fmla="*/ 0 w 1372885"/>
              <a:gd name="connsiteY8" fmla="*/ 2571 h 1090739"/>
              <a:gd name="connsiteX0" fmla="*/ 0 w 1372885"/>
              <a:gd name="connsiteY0" fmla="*/ 2571 h 1090739"/>
              <a:gd name="connsiteX1" fmla="*/ 116514 w 1372885"/>
              <a:gd name="connsiteY1" fmla="*/ 7435 h 1090739"/>
              <a:gd name="connsiteX2" fmla="*/ 696378 w 1372885"/>
              <a:gd name="connsiteY2" fmla="*/ 0 h 1090739"/>
              <a:gd name="connsiteX3" fmla="*/ 1231636 w 1372885"/>
              <a:gd name="connsiteY3" fmla="*/ 1 h 1090739"/>
              <a:gd name="connsiteX4" fmla="*/ 1371978 w 1372885"/>
              <a:gd name="connsiteY4" fmla="*/ 2571 h 1090739"/>
              <a:gd name="connsiteX5" fmla="*/ 1372885 w 1372885"/>
              <a:gd name="connsiteY5" fmla="*/ 498089 h 1090739"/>
              <a:gd name="connsiteX6" fmla="*/ 1371978 w 1372885"/>
              <a:gd name="connsiteY6" fmla="*/ 1090739 h 1090739"/>
              <a:gd name="connsiteX7" fmla="*/ 681509 w 1372885"/>
              <a:gd name="connsiteY7" fmla="*/ 1085386 h 1090739"/>
              <a:gd name="connsiteX8" fmla="*/ 0 w 1372885"/>
              <a:gd name="connsiteY8" fmla="*/ 1090739 h 1090739"/>
              <a:gd name="connsiteX9" fmla="*/ 0 w 1372885"/>
              <a:gd name="connsiteY9" fmla="*/ 2571 h 1090739"/>
              <a:gd name="connsiteX0" fmla="*/ 0 w 1372885"/>
              <a:gd name="connsiteY0" fmla="*/ 2571 h 1090739"/>
              <a:gd name="connsiteX1" fmla="*/ 116514 w 1372885"/>
              <a:gd name="connsiteY1" fmla="*/ 7435 h 1090739"/>
              <a:gd name="connsiteX2" fmla="*/ 696378 w 1372885"/>
              <a:gd name="connsiteY2" fmla="*/ 0 h 1090739"/>
              <a:gd name="connsiteX3" fmla="*/ 1231636 w 1372885"/>
              <a:gd name="connsiteY3" fmla="*/ 1 h 1090739"/>
              <a:gd name="connsiteX4" fmla="*/ 1371978 w 1372885"/>
              <a:gd name="connsiteY4" fmla="*/ 2571 h 1090739"/>
              <a:gd name="connsiteX5" fmla="*/ 1372885 w 1372885"/>
              <a:gd name="connsiteY5" fmla="*/ 498089 h 1090739"/>
              <a:gd name="connsiteX6" fmla="*/ 1371978 w 1372885"/>
              <a:gd name="connsiteY6" fmla="*/ 1090739 h 1090739"/>
              <a:gd name="connsiteX7" fmla="*/ 681509 w 1372885"/>
              <a:gd name="connsiteY7" fmla="*/ 1085386 h 1090739"/>
              <a:gd name="connsiteX8" fmla="*/ 0 w 1372885"/>
              <a:gd name="connsiteY8" fmla="*/ 1090739 h 1090739"/>
              <a:gd name="connsiteX9" fmla="*/ 5002 w 1372885"/>
              <a:gd name="connsiteY9" fmla="*/ 527826 h 1090739"/>
              <a:gd name="connsiteX10" fmla="*/ 0 w 1372885"/>
              <a:gd name="connsiteY10" fmla="*/ 2571 h 1090739"/>
              <a:gd name="connsiteX0" fmla="*/ 18585 w 1391470"/>
              <a:gd name="connsiteY0" fmla="*/ 2571 h 1090739"/>
              <a:gd name="connsiteX1" fmla="*/ 135099 w 1391470"/>
              <a:gd name="connsiteY1" fmla="*/ 7435 h 1090739"/>
              <a:gd name="connsiteX2" fmla="*/ 714963 w 1391470"/>
              <a:gd name="connsiteY2" fmla="*/ 0 h 1090739"/>
              <a:gd name="connsiteX3" fmla="*/ 1250221 w 1391470"/>
              <a:gd name="connsiteY3" fmla="*/ 1 h 1090739"/>
              <a:gd name="connsiteX4" fmla="*/ 1390563 w 1391470"/>
              <a:gd name="connsiteY4" fmla="*/ 2571 h 1090739"/>
              <a:gd name="connsiteX5" fmla="*/ 1391470 w 1391470"/>
              <a:gd name="connsiteY5" fmla="*/ 498089 h 1090739"/>
              <a:gd name="connsiteX6" fmla="*/ 1390563 w 1391470"/>
              <a:gd name="connsiteY6" fmla="*/ 1090739 h 1090739"/>
              <a:gd name="connsiteX7" fmla="*/ 700094 w 1391470"/>
              <a:gd name="connsiteY7" fmla="*/ 1085386 h 1090739"/>
              <a:gd name="connsiteX8" fmla="*/ 18585 w 1391470"/>
              <a:gd name="connsiteY8" fmla="*/ 1090739 h 1090739"/>
              <a:gd name="connsiteX9" fmla="*/ 23587 w 1391470"/>
              <a:gd name="connsiteY9" fmla="*/ 527826 h 1090739"/>
              <a:gd name="connsiteX10" fmla="*/ 23587 w 1391470"/>
              <a:gd name="connsiteY10" fmla="*/ 141250 h 1090739"/>
              <a:gd name="connsiteX11" fmla="*/ 18585 w 1391470"/>
              <a:gd name="connsiteY11" fmla="*/ 2571 h 1090739"/>
              <a:gd name="connsiteX0" fmla="*/ 113990 w 1486875"/>
              <a:gd name="connsiteY0" fmla="*/ 2571 h 1090739"/>
              <a:gd name="connsiteX1" fmla="*/ 230504 w 1486875"/>
              <a:gd name="connsiteY1" fmla="*/ 7435 h 1090739"/>
              <a:gd name="connsiteX2" fmla="*/ 810368 w 1486875"/>
              <a:gd name="connsiteY2" fmla="*/ 0 h 1090739"/>
              <a:gd name="connsiteX3" fmla="*/ 1345626 w 1486875"/>
              <a:gd name="connsiteY3" fmla="*/ 1 h 1090739"/>
              <a:gd name="connsiteX4" fmla="*/ 1485968 w 1486875"/>
              <a:gd name="connsiteY4" fmla="*/ 2571 h 1090739"/>
              <a:gd name="connsiteX5" fmla="*/ 1486875 w 1486875"/>
              <a:gd name="connsiteY5" fmla="*/ 498089 h 1090739"/>
              <a:gd name="connsiteX6" fmla="*/ 1485968 w 1486875"/>
              <a:gd name="connsiteY6" fmla="*/ 1090739 h 1090739"/>
              <a:gd name="connsiteX7" fmla="*/ 795499 w 1486875"/>
              <a:gd name="connsiteY7" fmla="*/ 1085386 h 1090739"/>
              <a:gd name="connsiteX8" fmla="*/ 113990 w 1486875"/>
              <a:gd name="connsiteY8" fmla="*/ 1090739 h 1090739"/>
              <a:gd name="connsiteX9" fmla="*/ 111558 w 1486875"/>
              <a:gd name="connsiteY9" fmla="*/ 951572 h 1090739"/>
              <a:gd name="connsiteX10" fmla="*/ 118992 w 1486875"/>
              <a:gd name="connsiteY10" fmla="*/ 527826 h 1090739"/>
              <a:gd name="connsiteX11" fmla="*/ 118992 w 1486875"/>
              <a:gd name="connsiteY11" fmla="*/ 141250 h 1090739"/>
              <a:gd name="connsiteX12" fmla="*/ 113990 w 1486875"/>
              <a:gd name="connsiteY12" fmla="*/ 2571 h 1090739"/>
              <a:gd name="connsiteX0" fmla="*/ 18585 w 1391470"/>
              <a:gd name="connsiteY0" fmla="*/ 2571 h 1090739"/>
              <a:gd name="connsiteX1" fmla="*/ 135099 w 1391470"/>
              <a:gd name="connsiteY1" fmla="*/ 7435 h 1090739"/>
              <a:gd name="connsiteX2" fmla="*/ 714963 w 1391470"/>
              <a:gd name="connsiteY2" fmla="*/ 0 h 1090739"/>
              <a:gd name="connsiteX3" fmla="*/ 1250221 w 1391470"/>
              <a:gd name="connsiteY3" fmla="*/ 1 h 1090739"/>
              <a:gd name="connsiteX4" fmla="*/ 1390563 w 1391470"/>
              <a:gd name="connsiteY4" fmla="*/ 2571 h 1090739"/>
              <a:gd name="connsiteX5" fmla="*/ 1391470 w 1391470"/>
              <a:gd name="connsiteY5" fmla="*/ 498089 h 1090739"/>
              <a:gd name="connsiteX6" fmla="*/ 1390563 w 1391470"/>
              <a:gd name="connsiteY6" fmla="*/ 1090739 h 1090739"/>
              <a:gd name="connsiteX7" fmla="*/ 700094 w 1391470"/>
              <a:gd name="connsiteY7" fmla="*/ 1085386 h 1090739"/>
              <a:gd name="connsiteX8" fmla="*/ 18585 w 1391470"/>
              <a:gd name="connsiteY8" fmla="*/ 1090739 h 1090739"/>
              <a:gd name="connsiteX9" fmla="*/ 16153 w 1391470"/>
              <a:gd name="connsiteY9" fmla="*/ 951572 h 1090739"/>
              <a:gd name="connsiteX10" fmla="*/ 23587 w 1391470"/>
              <a:gd name="connsiteY10" fmla="*/ 527826 h 1090739"/>
              <a:gd name="connsiteX11" fmla="*/ 23587 w 1391470"/>
              <a:gd name="connsiteY11" fmla="*/ 141250 h 1090739"/>
              <a:gd name="connsiteX12" fmla="*/ 18585 w 1391470"/>
              <a:gd name="connsiteY12" fmla="*/ 2571 h 1090739"/>
              <a:gd name="connsiteX0" fmla="*/ 2432 w 1375317"/>
              <a:gd name="connsiteY0" fmla="*/ 2571 h 1090739"/>
              <a:gd name="connsiteX1" fmla="*/ 118946 w 1375317"/>
              <a:gd name="connsiteY1" fmla="*/ 7435 h 1090739"/>
              <a:gd name="connsiteX2" fmla="*/ 698810 w 1375317"/>
              <a:gd name="connsiteY2" fmla="*/ 0 h 1090739"/>
              <a:gd name="connsiteX3" fmla="*/ 1234068 w 1375317"/>
              <a:gd name="connsiteY3" fmla="*/ 1 h 1090739"/>
              <a:gd name="connsiteX4" fmla="*/ 1374410 w 1375317"/>
              <a:gd name="connsiteY4" fmla="*/ 2571 h 1090739"/>
              <a:gd name="connsiteX5" fmla="*/ 1375317 w 1375317"/>
              <a:gd name="connsiteY5" fmla="*/ 498089 h 1090739"/>
              <a:gd name="connsiteX6" fmla="*/ 1374410 w 1375317"/>
              <a:gd name="connsiteY6" fmla="*/ 1090739 h 1090739"/>
              <a:gd name="connsiteX7" fmla="*/ 683941 w 1375317"/>
              <a:gd name="connsiteY7" fmla="*/ 1085386 h 1090739"/>
              <a:gd name="connsiteX8" fmla="*/ 2432 w 1375317"/>
              <a:gd name="connsiteY8" fmla="*/ 1090739 h 1090739"/>
              <a:gd name="connsiteX9" fmla="*/ 0 w 1375317"/>
              <a:gd name="connsiteY9" fmla="*/ 951572 h 1090739"/>
              <a:gd name="connsiteX10" fmla="*/ 7434 w 1375317"/>
              <a:gd name="connsiteY10" fmla="*/ 527826 h 1090739"/>
              <a:gd name="connsiteX11" fmla="*/ 7434 w 1375317"/>
              <a:gd name="connsiteY11" fmla="*/ 141250 h 1090739"/>
              <a:gd name="connsiteX12" fmla="*/ 2432 w 1375317"/>
              <a:gd name="connsiteY12" fmla="*/ 2571 h 1090739"/>
              <a:gd name="connsiteX0" fmla="*/ 2432 w 1375317"/>
              <a:gd name="connsiteY0" fmla="*/ 2571 h 1090739"/>
              <a:gd name="connsiteX1" fmla="*/ 123709 w 1375317"/>
              <a:gd name="connsiteY1" fmla="*/ 3631 h 1090739"/>
              <a:gd name="connsiteX2" fmla="*/ 698810 w 1375317"/>
              <a:gd name="connsiteY2" fmla="*/ 0 h 1090739"/>
              <a:gd name="connsiteX3" fmla="*/ 1234068 w 1375317"/>
              <a:gd name="connsiteY3" fmla="*/ 1 h 1090739"/>
              <a:gd name="connsiteX4" fmla="*/ 1374410 w 1375317"/>
              <a:gd name="connsiteY4" fmla="*/ 2571 h 1090739"/>
              <a:gd name="connsiteX5" fmla="*/ 1375317 w 1375317"/>
              <a:gd name="connsiteY5" fmla="*/ 498089 h 1090739"/>
              <a:gd name="connsiteX6" fmla="*/ 1374410 w 1375317"/>
              <a:gd name="connsiteY6" fmla="*/ 1090739 h 1090739"/>
              <a:gd name="connsiteX7" fmla="*/ 683941 w 1375317"/>
              <a:gd name="connsiteY7" fmla="*/ 1085386 h 1090739"/>
              <a:gd name="connsiteX8" fmla="*/ 2432 w 1375317"/>
              <a:gd name="connsiteY8" fmla="*/ 1090739 h 1090739"/>
              <a:gd name="connsiteX9" fmla="*/ 0 w 1375317"/>
              <a:gd name="connsiteY9" fmla="*/ 951572 h 1090739"/>
              <a:gd name="connsiteX10" fmla="*/ 7434 w 1375317"/>
              <a:gd name="connsiteY10" fmla="*/ 527826 h 1090739"/>
              <a:gd name="connsiteX11" fmla="*/ 7434 w 1375317"/>
              <a:gd name="connsiteY11" fmla="*/ 141250 h 1090739"/>
              <a:gd name="connsiteX12" fmla="*/ 2432 w 1375317"/>
              <a:gd name="connsiteY12" fmla="*/ 2571 h 1090739"/>
              <a:gd name="connsiteX0" fmla="*/ 2432 w 1375317"/>
              <a:gd name="connsiteY0" fmla="*/ 2571 h 1090739"/>
              <a:gd name="connsiteX1" fmla="*/ 123709 w 1375317"/>
              <a:gd name="connsiteY1" fmla="*/ 3631 h 1090739"/>
              <a:gd name="connsiteX2" fmla="*/ 698810 w 1375317"/>
              <a:gd name="connsiteY2" fmla="*/ 0 h 1090739"/>
              <a:gd name="connsiteX3" fmla="*/ 1236450 w 1375317"/>
              <a:gd name="connsiteY3" fmla="*/ 3806 h 1090739"/>
              <a:gd name="connsiteX4" fmla="*/ 1374410 w 1375317"/>
              <a:gd name="connsiteY4" fmla="*/ 2571 h 1090739"/>
              <a:gd name="connsiteX5" fmla="*/ 1375317 w 1375317"/>
              <a:gd name="connsiteY5" fmla="*/ 498089 h 1090739"/>
              <a:gd name="connsiteX6" fmla="*/ 1374410 w 1375317"/>
              <a:gd name="connsiteY6" fmla="*/ 1090739 h 1090739"/>
              <a:gd name="connsiteX7" fmla="*/ 683941 w 1375317"/>
              <a:gd name="connsiteY7" fmla="*/ 1085386 h 1090739"/>
              <a:gd name="connsiteX8" fmla="*/ 2432 w 1375317"/>
              <a:gd name="connsiteY8" fmla="*/ 1090739 h 1090739"/>
              <a:gd name="connsiteX9" fmla="*/ 0 w 1375317"/>
              <a:gd name="connsiteY9" fmla="*/ 951572 h 1090739"/>
              <a:gd name="connsiteX10" fmla="*/ 7434 w 1375317"/>
              <a:gd name="connsiteY10" fmla="*/ 527826 h 1090739"/>
              <a:gd name="connsiteX11" fmla="*/ 7434 w 1375317"/>
              <a:gd name="connsiteY11" fmla="*/ 141250 h 1090739"/>
              <a:gd name="connsiteX12" fmla="*/ 2432 w 1375317"/>
              <a:gd name="connsiteY12" fmla="*/ 2571 h 1090739"/>
              <a:gd name="connsiteX0" fmla="*/ 2432 w 1375317"/>
              <a:gd name="connsiteY0" fmla="*/ 0 h 1088168"/>
              <a:gd name="connsiteX1" fmla="*/ 123709 w 1375317"/>
              <a:gd name="connsiteY1" fmla="*/ 1060 h 1088168"/>
              <a:gd name="connsiteX2" fmla="*/ 698810 w 1375317"/>
              <a:gd name="connsiteY2" fmla="*/ 1235 h 1088168"/>
              <a:gd name="connsiteX3" fmla="*/ 1236450 w 1375317"/>
              <a:gd name="connsiteY3" fmla="*/ 1235 h 1088168"/>
              <a:gd name="connsiteX4" fmla="*/ 1374410 w 1375317"/>
              <a:gd name="connsiteY4" fmla="*/ 0 h 1088168"/>
              <a:gd name="connsiteX5" fmla="*/ 1375317 w 1375317"/>
              <a:gd name="connsiteY5" fmla="*/ 495518 h 1088168"/>
              <a:gd name="connsiteX6" fmla="*/ 1374410 w 1375317"/>
              <a:gd name="connsiteY6" fmla="*/ 1088168 h 1088168"/>
              <a:gd name="connsiteX7" fmla="*/ 683941 w 1375317"/>
              <a:gd name="connsiteY7" fmla="*/ 1082815 h 1088168"/>
              <a:gd name="connsiteX8" fmla="*/ 2432 w 1375317"/>
              <a:gd name="connsiteY8" fmla="*/ 1088168 h 1088168"/>
              <a:gd name="connsiteX9" fmla="*/ 0 w 1375317"/>
              <a:gd name="connsiteY9" fmla="*/ 949001 h 1088168"/>
              <a:gd name="connsiteX10" fmla="*/ 7434 w 1375317"/>
              <a:gd name="connsiteY10" fmla="*/ 525255 h 1088168"/>
              <a:gd name="connsiteX11" fmla="*/ 7434 w 1375317"/>
              <a:gd name="connsiteY11" fmla="*/ 138679 h 1088168"/>
              <a:gd name="connsiteX12" fmla="*/ 2432 w 1375317"/>
              <a:gd name="connsiteY12" fmla="*/ 0 h 1088168"/>
              <a:gd name="connsiteX0" fmla="*/ 811 w 1373696"/>
              <a:gd name="connsiteY0" fmla="*/ 0 h 1088168"/>
              <a:gd name="connsiteX1" fmla="*/ 122088 w 1373696"/>
              <a:gd name="connsiteY1" fmla="*/ 1060 h 1088168"/>
              <a:gd name="connsiteX2" fmla="*/ 697189 w 1373696"/>
              <a:gd name="connsiteY2" fmla="*/ 1235 h 1088168"/>
              <a:gd name="connsiteX3" fmla="*/ 1234829 w 1373696"/>
              <a:gd name="connsiteY3" fmla="*/ 1235 h 1088168"/>
              <a:gd name="connsiteX4" fmla="*/ 1372789 w 1373696"/>
              <a:gd name="connsiteY4" fmla="*/ 0 h 1088168"/>
              <a:gd name="connsiteX5" fmla="*/ 1373696 w 1373696"/>
              <a:gd name="connsiteY5" fmla="*/ 495518 h 1088168"/>
              <a:gd name="connsiteX6" fmla="*/ 1372789 w 1373696"/>
              <a:gd name="connsiteY6" fmla="*/ 1088168 h 1088168"/>
              <a:gd name="connsiteX7" fmla="*/ 682320 w 1373696"/>
              <a:gd name="connsiteY7" fmla="*/ 1082815 h 1088168"/>
              <a:gd name="connsiteX8" fmla="*/ 811 w 1373696"/>
              <a:gd name="connsiteY8" fmla="*/ 1088168 h 1088168"/>
              <a:gd name="connsiteX9" fmla="*/ 3141 w 1373696"/>
              <a:gd name="connsiteY9" fmla="*/ 949001 h 1088168"/>
              <a:gd name="connsiteX10" fmla="*/ 5813 w 1373696"/>
              <a:gd name="connsiteY10" fmla="*/ 525255 h 1088168"/>
              <a:gd name="connsiteX11" fmla="*/ 5813 w 1373696"/>
              <a:gd name="connsiteY11" fmla="*/ 138679 h 1088168"/>
              <a:gd name="connsiteX12" fmla="*/ 811 w 1373696"/>
              <a:gd name="connsiteY12" fmla="*/ 0 h 1088168"/>
              <a:gd name="connsiteX0" fmla="*/ 811 w 1373696"/>
              <a:gd name="connsiteY0" fmla="*/ 0 h 1088168"/>
              <a:gd name="connsiteX1" fmla="*/ 122088 w 1373696"/>
              <a:gd name="connsiteY1" fmla="*/ 1060 h 1088168"/>
              <a:gd name="connsiteX2" fmla="*/ 697189 w 1373696"/>
              <a:gd name="connsiteY2" fmla="*/ 1235 h 1088168"/>
              <a:gd name="connsiteX3" fmla="*/ 1234829 w 1373696"/>
              <a:gd name="connsiteY3" fmla="*/ 1235 h 1088168"/>
              <a:gd name="connsiteX4" fmla="*/ 1372789 w 1373696"/>
              <a:gd name="connsiteY4" fmla="*/ 0 h 1088168"/>
              <a:gd name="connsiteX5" fmla="*/ 1373696 w 1373696"/>
              <a:gd name="connsiteY5" fmla="*/ 495518 h 1088168"/>
              <a:gd name="connsiteX6" fmla="*/ 1372789 w 1373696"/>
              <a:gd name="connsiteY6" fmla="*/ 1088168 h 1088168"/>
              <a:gd name="connsiteX7" fmla="*/ 682320 w 1373696"/>
              <a:gd name="connsiteY7" fmla="*/ 1086620 h 1088168"/>
              <a:gd name="connsiteX8" fmla="*/ 811 w 1373696"/>
              <a:gd name="connsiteY8" fmla="*/ 1088168 h 1088168"/>
              <a:gd name="connsiteX9" fmla="*/ 3141 w 1373696"/>
              <a:gd name="connsiteY9" fmla="*/ 949001 h 1088168"/>
              <a:gd name="connsiteX10" fmla="*/ 5813 w 1373696"/>
              <a:gd name="connsiteY10" fmla="*/ 525255 h 1088168"/>
              <a:gd name="connsiteX11" fmla="*/ 5813 w 1373696"/>
              <a:gd name="connsiteY11" fmla="*/ 138679 h 1088168"/>
              <a:gd name="connsiteX12" fmla="*/ 811 w 1373696"/>
              <a:gd name="connsiteY12" fmla="*/ 0 h 1088168"/>
              <a:gd name="connsiteX0" fmla="*/ 811 w 1487476"/>
              <a:gd name="connsiteY0" fmla="*/ 0 h 1088168"/>
              <a:gd name="connsiteX1" fmla="*/ 122088 w 1487476"/>
              <a:gd name="connsiteY1" fmla="*/ 1060 h 1088168"/>
              <a:gd name="connsiteX2" fmla="*/ 697189 w 1487476"/>
              <a:gd name="connsiteY2" fmla="*/ 1235 h 1088168"/>
              <a:gd name="connsiteX3" fmla="*/ 1234829 w 1487476"/>
              <a:gd name="connsiteY3" fmla="*/ 1235 h 1088168"/>
              <a:gd name="connsiteX4" fmla="*/ 1372789 w 1487476"/>
              <a:gd name="connsiteY4" fmla="*/ 0 h 1088168"/>
              <a:gd name="connsiteX5" fmla="*/ 1373696 w 1487476"/>
              <a:gd name="connsiteY5" fmla="*/ 495518 h 1088168"/>
              <a:gd name="connsiteX6" fmla="*/ 1370442 w 1487476"/>
              <a:gd name="connsiteY6" fmla="*/ 799420 h 1088168"/>
              <a:gd name="connsiteX7" fmla="*/ 1372789 w 1487476"/>
              <a:gd name="connsiteY7" fmla="*/ 1088168 h 1088168"/>
              <a:gd name="connsiteX8" fmla="*/ 682320 w 1487476"/>
              <a:gd name="connsiteY8" fmla="*/ 1086620 h 1088168"/>
              <a:gd name="connsiteX9" fmla="*/ 811 w 1487476"/>
              <a:gd name="connsiteY9" fmla="*/ 1088168 h 1088168"/>
              <a:gd name="connsiteX10" fmla="*/ 3141 w 1487476"/>
              <a:gd name="connsiteY10" fmla="*/ 949001 h 1088168"/>
              <a:gd name="connsiteX11" fmla="*/ 5813 w 1487476"/>
              <a:gd name="connsiteY11" fmla="*/ 525255 h 1088168"/>
              <a:gd name="connsiteX12" fmla="*/ 5813 w 1487476"/>
              <a:gd name="connsiteY12" fmla="*/ 138679 h 1088168"/>
              <a:gd name="connsiteX13" fmla="*/ 811 w 1487476"/>
              <a:gd name="connsiteY13" fmla="*/ 0 h 1088168"/>
              <a:gd name="connsiteX0" fmla="*/ 811 w 1373696"/>
              <a:gd name="connsiteY0" fmla="*/ 0 h 1088168"/>
              <a:gd name="connsiteX1" fmla="*/ 122088 w 1373696"/>
              <a:gd name="connsiteY1" fmla="*/ 1060 h 1088168"/>
              <a:gd name="connsiteX2" fmla="*/ 697189 w 1373696"/>
              <a:gd name="connsiteY2" fmla="*/ 1235 h 1088168"/>
              <a:gd name="connsiteX3" fmla="*/ 1234829 w 1373696"/>
              <a:gd name="connsiteY3" fmla="*/ 1235 h 1088168"/>
              <a:gd name="connsiteX4" fmla="*/ 1372789 w 1373696"/>
              <a:gd name="connsiteY4" fmla="*/ 0 h 1088168"/>
              <a:gd name="connsiteX5" fmla="*/ 1373696 w 1373696"/>
              <a:gd name="connsiteY5" fmla="*/ 495518 h 1088168"/>
              <a:gd name="connsiteX6" fmla="*/ 1370442 w 1373696"/>
              <a:gd name="connsiteY6" fmla="*/ 799420 h 1088168"/>
              <a:gd name="connsiteX7" fmla="*/ 1372789 w 1373696"/>
              <a:gd name="connsiteY7" fmla="*/ 1088168 h 1088168"/>
              <a:gd name="connsiteX8" fmla="*/ 682320 w 1373696"/>
              <a:gd name="connsiteY8" fmla="*/ 1086620 h 1088168"/>
              <a:gd name="connsiteX9" fmla="*/ 811 w 1373696"/>
              <a:gd name="connsiteY9" fmla="*/ 1088168 h 1088168"/>
              <a:gd name="connsiteX10" fmla="*/ 3141 w 1373696"/>
              <a:gd name="connsiteY10" fmla="*/ 949001 h 1088168"/>
              <a:gd name="connsiteX11" fmla="*/ 5813 w 1373696"/>
              <a:gd name="connsiteY11" fmla="*/ 525255 h 1088168"/>
              <a:gd name="connsiteX12" fmla="*/ 5813 w 1373696"/>
              <a:gd name="connsiteY12" fmla="*/ 138679 h 1088168"/>
              <a:gd name="connsiteX13" fmla="*/ 811 w 1373696"/>
              <a:gd name="connsiteY13" fmla="*/ 0 h 1088168"/>
              <a:gd name="connsiteX0" fmla="*/ 811 w 1395391"/>
              <a:gd name="connsiteY0" fmla="*/ 0 h 1088168"/>
              <a:gd name="connsiteX1" fmla="*/ 122088 w 1395391"/>
              <a:gd name="connsiteY1" fmla="*/ 1060 h 1088168"/>
              <a:gd name="connsiteX2" fmla="*/ 697189 w 1395391"/>
              <a:gd name="connsiteY2" fmla="*/ 1235 h 1088168"/>
              <a:gd name="connsiteX3" fmla="*/ 1234829 w 1395391"/>
              <a:gd name="connsiteY3" fmla="*/ 1235 h 1088168"/>
              <a:gd name="connsiteX4" fmla="*/ 1372789 w 1395391"/>
              <a:gd name="connsiteY4" fmla="*/ 0 h 1088168"/>
              <a:gd name="connsiteX5" fmla="*/ 1370442 w 1395391"/>
              <a:gd name="connsiteY5" fmla="*/ 270506 h 1088168"/>
              <a:gd name="connsiteX6" fmla="*/ 1373696 w 1395391"/>
              <a:gd name="connsiteY6" fmla="*/ 495518 h 1088168"/>
              <a:gd name="connsiteX7" fmla="*/ 1370442 w 1395391"/>
              <a:gd name="connsiteY7" fmla="*/ 799420 h 1088168"/>
              <a:gd name="connsiteX8" fmla="*/ 1372789 w 1395391"/>
              <a:gd name="connsiteY8" fmla="*/ 1088168 h 1088168"/>
              <a:gd name="connsiteX9" fmla="*/ 682320 w 1395391"/>
              <a:gd name="connsiteY9" fmla="*/ 1086620 h 1088168"/>
              <a:gd name="connsiteX10" fmla="*/ 811 w 1395391"/>
              <a:gd name="connsiteY10" fmla="*/ 1088168 h 1088168"/>
              <a:gd name="connsiteX11" fmla="*/ 3141 w 1395391"/>
              <a:gd name="connsiteY11" fmla="*/ 949001 h 1088168"/>
              <a:gd name="connsiteX12" fmla="*/ 5813 w 1395391"/>
              <a:gd name="connsiteY12" fmla="*/ 525255 h 1088168"/>
              <a:gd name="connsiteX13" fmla="*/ 5813 w 1395391"/>
              <a:gd name="connsiteY13" fmla="*/ 138679 h 1088168"/>
              <a:gd name="connsiteX14" fmla="*/ 811 w 1395391"/>
              <a:gd name="connsiteY14" fmla="*/ 0 h 1088168"/>
              <a:gd name="connsiteX0" fmla="*/ 811 w 1373696"/>
              <a:gd name="connsiteY0" fmla="*/ 0 h 1088168"/>
              <a:gd name="connsiteX1" fmla="*/ 122088 w 1373696"/>
              <a:gd name="connsiteY1" fmla="*/ 1060 h 1088168"/>
              <a:gd name="connsiteX2" fmla="*/ 697189 w 1373696"/>
              <a:gd name="connsiteY2" fmla="*/ 1235 h 1088168"/>
              <a:gd name="connsiteX3" fmla="*/ 1234829 w 1373696"/>
              <a:gd name="connsiteY3" fmla="*/ 1235 h 1088168"/>
              <a:gd name="connsiteX4" fmla="*/ 1372789 w 1373696"/>
              <a:gd name="connsiteY4" fmla="*/ 0 h 1088168"/>
              <a:gd name="connsiteX5" fmla="*/ 1370442 w 1373696"/>
              <a:gd name="connsiteY5" fmla="*/ 270506 h 1088168"/>
              <a:gd name="connsiteX6" fmla="*/ 1373696 w 1373696"/>
              <a:gd name="connsiteY6" fmla="*/ 495518 h 1088168"/>
              <a:gd name="connsiteX7" fmla="*/ 1370442 w 1373696"/>
              <a:gd name="connsiteY7" fmla="*/ 799420 h 1088168"/>
              <a:gd name="connsiteX8" fmla="*/ 1372789 w 1373696"/>
              <a:gd name="connsiteY8" fmla="*/ 1088168 h 1088168"/>
              <a:gd name="connsiteX9" fmla="*/ 682320 w 1373696"/>
              <a:gd name="connsiteY9" fmla="*/ 1086620 h 1088168"/>
              <a:gd name="connsiteX10" fmla="*/ 811 w 1373696"/>
              <a:gd name="connsiteY10" fmla="*/ 1088168 h 1088168"/>
              <a:gd name="connsiteX11" fmla="*/ 3141 w 1373696"/>
              <a:gd name="connsiteY11" fmla="*/ 949001 h 1088168"/>
              <a:gd name="connsiteX12" fmla="*/ 5813 w 1373696"/>
              <a:gd name="connsiteY12" fmla="*/ 525255 h 1088168"/>
              <a:gd name="connsiteX13" fmla="*/ 5813 w 1373696"/>
              <a:gd name="connsiteY13" fmla="*/ 138679 h 1088168"/>
              <a:gd name="connsiteX14" fmla="*/ 811 w 1373696"/>
              <a:gd name="connsiteY14" fmla="*/ 0 h 1088168"/>
              <a:gd name="connsiteX0" fmla="*/ 811 w 1373696"/>
              <a:gd name="connsiteY0" fmla="*/ 0 h 1088168"/>
              <a:gd name="connsiteX1" fmla="*/ 122088 w 1373696"/>
              <a:gd name="connsiteY1" fmla="*/ 1060 h 1088168"/>
              <a:gd name="connsiteX2" fmla="*/ 697189 w 1373696"/>
              <a:gd name="connsiteY2" fmla="*/ 1235 h 1088168"/>
              <a:gd name="connsiteX3" fmla="*/ 1234829 w 1373696"/>
              <a:gd name="connsiteY3" fmla="*/ 1235 h 1088168"/>
              <a:gd name="connsiteX4" fmla="*/ 1372789 w 1373696"/>
              <a:gd name="connsiteY4" fmla="*/ 0 h 1088168"/>
              <a:gd name="connsiteX5" fmla="*/ 1370442 w 1373696"/>
              <a:gd name="connsiteY5" fmla="*/ 270506 h 1088168"/>
              <a:gd name="connsiteX6" fmla="*/ 1373696 w 1373696"/>
              <a:gd name="connsiteY6" fmla="*/ 495518 h 1088168"/>
              <a:gd name="connsiteX7" fmla="*/ 1370442 w 1373696"/>
              <a:gd name="connsiteY7" fmla="*/ 799420 h 1088168"/>
              <a:gd name="connsiteX8" fmla="*/ 1372789 w 1373696"/>
              <a:gd name="connsiteY8" fmla="*/ 1088168 h 1088168"/>
              <a:gd name="connsiteX9" fmla="*/ 682320 w 1373696"/>
              <a:gd name="connsiteY9" fmla="*/ 1086620 h 1088168"/>
              <a:gd name="connsiteX10" fmla="*/ 811 w 1373696"/>
              <a:gd name="connsiteY10" fmla="*/ 1088168 h 1088168"/>
              <a:gd name="connsiteX11" fmla="*/ 3141 w 1373696"/>
              <a:gd name="connsiteY11" fmla="*/ 949001 h 1088168"/>
              <a:gd name="connsiteX12" fmla="*/ 5813 w 1373696"/>
              <a:gd name="connsiteY12" fmla="*/ 525255 h 1088168"/>
              <a:gd name="connsiteX13" fmla="*/ 5813 w 1373696"/>
              <a:gd name="connsiteY13" fmla="*/ 138679 h 1088168"/>
              <a:gd name="connsiteX14" fmla="*/ 811 w 1373696"/>
              <a:gd name="connsiteY14" fmla="*/ 0 h 1088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373696" h="1088168">
                <a:moveTo>
                  <a:pt x="811" y="0"/>
                </a:moveTo>
                <a:lnTo>
                  <a:pt x="122088" y="1060"/>
                </a:lnTo>
                <a:lnTo>
                  <a:pt x="697189" y="1235"/>
                </a:lnTo>
                <a:lnTo>
                  <a:pt x="1234829" y="1235"/>
                </a:lnTo>
                <a:lnTo>
                  <a:pt x="1372789" y="0"/>
                </a:lnTo>
                <a:cubicBezTo>
                  <a:pt x="1372007" y="90169"/>
                  <a:pt x="1371224" y="180337"/>
                  <a:pt x="1370442" y="270506"/>
                </a:cubicBezTo>
                <a:cubicBezTo>
                  <a:pt x="1370593" y="353092"/>
                  <a:pt x="1373696" y="407366"/>
                  <a:pt x="1373696" y="495518"/>
                </a:cubicBezTo>
                <a:cubicBezTo>
                  <a:pt x="1373305" y="628755"/>
                  <a:pt x="1370593" y="700645"/>
                  <a:pt x="1370442" y="799420"/>
                </a:cubicBezTo>
                <a:cubicBezTo>
                  <a:pt x="1371224" y="895669"/>
                  <a:pt x="1372007" y="991919"/>
                  <a:pt x="1372789" y="1088168"/>
                </a:cubicBezTo>
                <a:lnTo>
                  <a:pt x="682320" y="1086620"/>
                </a:lnTo>
                <a:lnTo>
                  <a:pt x="811" y="1088168"/>
                </a:lnTo>
                <a:cubicBezTo>
                  <a:pt x="0" y="1041779"/>
                  <a:pt x="3952" y="995390"/>
                  <a:pt x="3141" y="949001"/>
                </a:cubicBezTo>
                <a:cubicBezTo>
                  <a:pt x="4032" y="807752"/>
                  <a:pt x="4922" y="666504"/>
                  <a:pt x="5813" y="525255"/>
                </a:cubicBezTo>
                <a:cubicBezTo>
                  <a:pt x="6647" y="367007"/>
                  <a:pt x="6647" y="226222"/>
                  <a:pt x="5813" y="138679"/>
                </a:cubicBezTo>
                <a:lnTo>
                  <a:pt x="811" y="0"/>
                </a:lnTo>
                <a:close/>
              </a:path>
            </a:pathLst>
          </a:cu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 lIns="74794" tIns="35902" rIns="74794" bIns="35902" anchor="ctr">
            <a:spAutoFit/>
          </a:bodyPr>
          <a:lstStyle/>
          <a:p>
            <a:pPr algn="ctr" defTabSz="633659"/>
            <a:r>
              <a:rPr lang="en-GB" sz="600" b="1" u="sng">
                <a:solidFill>
                  <a:srgbClr val="124191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I</a:t>
            </a:r>
          </a:p>
          <a:p>
            <a:pPr defTabSz="633659"/>
            <a:r>
              <a:rPr lang="en-GB" sz="600" b="1">
                <a:solidFill>
                  <a:srgbClr val="124191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 b="1">
                <a:solidFill>
                  <a:srgbClr val="124191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de-DE" sz="600">
                <a:solidFill>
                  <a:srgbClr val="124191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  <a:endParaRPr lang="en-GB" sz="600">
              <a:solidFill>
                <a:srgbClr val="124191"/>
              </a:solidFill>
              <a:effectLst/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  <a:p>
            <a:pPr defTabSz="633659"/>
            <a:r>
              <a:rPr lang="en-GB" sz="600">
                <a:solidFill>
                  <a:srgbClr val="124191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de-DE" sz="600">
                <a:solidFill>
                  <a:srgbClr val="124191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  <a:endParaRPr lang="en-GB" sz="600">
              <a:solidFill>
                <a:srgbClr val="124191"/>
              </a:solidFill>
              <a:effectLst/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  <a:p>
            <a:pPr defTabSz="633659"/>
            <a:r>
              <a:rPr lang="en-GB" sz="600">
                <a:solidFill>
                  <a:srgbClr val="124191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de-DE" sz="600" b="1">
                <a:solidFill>
                  <a:srgbClr val="124191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  <a:endParaRPr lang="en-GB" sz="600">
              <a:solidFill>
                <a:srgbClr val="124191"/>
              </a:solidFill>
              <a:effectLst/>
              <a:latin typeface="Nokia Pure Text Light" pitchFamily="34" charset="0"/>
              <a:ea typeface="Nokia Pure Text Light" pitchFamily="34" charset="0"/>
              <a:cs typeface="Nokia Pure Text Light" pitchFamily="34" charset="0"/>
            </a:endParaRPr>
          </a:p>
          <a:p>
            <a:pPr defTabSz="633659"/>
            <a:r>
              <a:rPr lang="en-GB" sz="600">
                <a:solidFill>
                  <a:srgbClr val="124191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FF0000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</p:txBody>
      </p:sp>
      <p:cxnSp>
        <p:nvCxnSpPr>
          <p:cNvPr id="200" name="AutoShape 22"/>
          <p:cNvCxnSpPr>
            <a:cxnSpLocks noChangeShapeType="1"/>
            <a:stCxn id="21" idx="1"/>
            <a:endCxn id="17" idx="1"/>
          </p:cNvCxnSpPr>
          <p:nvPr/>
        </p:nvCxnSpPr>
        <p:spPr bwMode="auto">
          <a:xfrm flipH="1">
            <a:off x="480076" y="653143"/>
            <a:ext cx="5540714" cy="1770553"/>
          </a:xfrm>
          <a:prstGeom prst="bentConnector5">
            <a:avLst>
              <a:gd name="adj1" fmla="val 0"/>
              <a:gd name="adj2" fmla="val -10934"/>
              <a:gd name="adj3" fmla="val 106083"/>
            </a:avLst>
          </a:prstGeom>
          <a:noFill/>
          <a:ln w="9525">
            <a:solidFill>
              <a:srgbClr val="0070C0"/>
            </a:solidFill>
            <a:prstDash val="solid"/>
            <a:round/>
            <a:headEnd/>
            <a:tailEnd type="arrow" w="med" len="med"/>
          </a:ln>
        </p:spPr>
      </p:cxnSp>
    </p:spTree>
    <p:extLst>
      <p:ext uri="{BB962C8B-B14F-4D97-AF65-F5344CB8AC3E}">
        <p14:creationId xmlns:p14="http://schemas.microsoft.com/office/powerpoint/2010/main" val="11921148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Rectangle 9"/>
          <p:cNvSpPr>
            <a:spLocks noChangeArrowheads="1"/>
          </p:cNvSpPr>
          <p:nvPr/>
        </p:nvSpPr>
        <p:spPr bwMode="auto">
          <a:xfrm>
            <a:off x="3295963" y="2073832"/>
            <a:ext cx="1998558" cy="995835"/>
          </a:xfrm>
          <a:custGeom>
            <a:avLst/>
            <a:gdLst>
              <a:gd name="connsiteX0" fmla="*/ 0 w 1481137"/>
              <a:gd name="connsiteY0" fmla="*/ 0 h 2184401"/>
              <a:gd name="connsiteX1" fmla="*/ 1481137 w 1481137"/>
              <a:gd name="connsiteY1" fmla="*/ 0 h 2184401"/>
              <a:gd name="connsiteX2" fmla="*/ 1481137 w 1481137"/>
              <a:gd name="connsiteY2" fmla="*/ 2184401 h 2184401"/>
              <a:gd name="connsiteX3" fmla="*/ 0 w 1481137"/>
              <a:gd name="connsiteY3" fmla="*/ 2184401 h 2184401"/>
              <a:gd name="connsiteX4" fmla="*/ 0 w 1481137"/>
              <a:gd name="connsiteY4" fmla="*/ 0 h 2184401"/>
              <a:gd name="connsiteX0" fmla="*/ 0 w 1481137"/>
              <a:gd name="connsiteY0" fmla="*/ 4559 h 2188960"/>
              <a:gd name="connsiteX1" fmla="*/ 742319 w 1481137"/>
              <a:gd name="connsiteY1" fmla="*/ 0 h 2188960"/>
              <a:gd name="connsiteX2" fmla="*/ 1481137 w 1481137"/>
              <a:gd name="connsiteY2" fmla="*/ 4559 h 2188960"/>
              <a:gd name="connsiteX3" fmla="*/ 1481137 w 1481137"/>
              <a:gd name="connsiteY3" fmla="*/ 2188960 h 2188960"/>
              <a:gd name="connsiteX4" fmla="*/ 0 w 1481137"/>
              <a:gd name="connsiteY4" fmla="*/ 2188960 h 2188960"/>
              <a:gd name="connsiteX5" fmla="*/ 0 w 1481137"/>
              <a:gd name="connsiteY5" fmla="*/ 4559 h 2188960"/>
              <a:gd name="connsiteX0" fmla="*/ 2747 w 1483884"/>
              <a:gd name="connsiteY0" fmla="*/ 4559 h 2188960"/>
              <a:gd name="connsiteX1" fmla="*/ 745066 w 1483884"/>
              <a:gd name="connsiteY1" fmla="*/ 0 h 2188960"/>
              <a:gd name="connsiteX2" fmla="*/ 1483884 w 1483884"/>
              <a:gd name="connsiteY2" fmla="*/ 4559 h 2188960"/>
              <a:gd name="connsiteX3" fmla="*/ 1483884 w 1483884"/>
              <a:gd name="connsiteY3" fmla="*/ 2188960 h 2188960"/>
              <a:gd name="connsiteX4" fmla="*/ 2747 w 1483884"/>
              <a:gd name="connsiteY4" fmla="*/ 2188960 h 2188960"/>
              <a:gd name="connsiteX5" fmla="*/ 0 w 1483884"/>
              <a:gd name="connsiteY5" fmla="*/ 372533 h 2188960"/>
              <a:gd name="connsiteX6" fmla="*/ 2747 w 1483884"/>
              <a:gd name="connsiteY6" fmla="*/ 4559 h 2188960"/>
              <a:gd name="connsiteX0" fmla="*/ 245903 w 1727040"/>
              <a:gd name="connsiteY0" fmla="*/ 4559 h 2188960"/>
              <a:gd name="connsiteX1" fmla="*/ 988222 w 1727040"/>
              <a:gd name="connsiteY1" fmla="*/ 0 h 2188960"/>
              <a:gd name="connsiteX2" fmla="*/ 1727040 w 1727040"/>
              <a:gd name="connsiteY2" fmla="*/ 4559 h 2188960"/>
              <a:gd name="connsiteX3" fmla="*/ 1727040 w 1727040"/>
              <a:gd name="connsiteY3" fmla="*/ 2188960 h 2188960"/>
              <a:gd name="connsiteX4" fmla="*/ 245903 w 1727040"/>
              <a:gd name="connsiteY4" fmla="*/ 2188960 h 2188960"/>
              <a:gd name="connsiteX5" fmla="*/ 251622 w 1727040"/>
              <a:gd name="connsiteY5" fmla="*/ 1845733 h 2188960"/>
              <a:gd name="connsiteX6" fmla="*/ 243156 w 1727040"/>
              <a:gd name="connsiteY6" fmla="*/ 372533 h 2188960"/>
              <a:gd name="connsiteX7" fmla="*/ 245903 w 1727040"/>
              <a:gd name="connsiteY7" fmla="*/ 4559 h 2188960"/>
              <a:gd name="connsiteX0" fmla="*/ 2747 w 1483884"/>
              <a:gd name="connsiteY0" fmla="*/ 4559 h 2188960"/>
              <a:gd name="connsiteX1" fmla="*/ 745066 w 1483884"/>
              <a:gd name="connsiteY1" fmla="*/ 0 h 2188960"/>
              <a:gd name="connsiteX2" fmla="*/ 1483884 w 1483884"/>
              <a:gd name="connsiteY2" fmla="*/ 4559 h 2188960"/>
              <a:gd name="connsiteX3" fmla="*/ 1483884 w 1483884"/>
              <a:gd name="connsiteY3" fmla="*/ 2188960 h 2188960"/>
              <a:gd name="connsiteX4" fmla="*/ 2747 w 1483884"/>
              <a:gd name="connsiteY4" fmla="*/ 2188960 h 2188960"/>
              <a:gd name="connsiteX5" fmla="*/ 8466 w 1483884"/>
              <a:gd name="connsiteY5" fmla="*/ 1845733 h 2188960"/>
              <a:gd name="connsiteX6" fmla="*/ 0 w 1483884"/>
              <a:gd name="connsiteY6" fmla="*/ 372533 h 2188960"/>
              <a:gd name="connsiteX7" fmla="*/ 2747 w 1483884"/>
              <a:gd name="connsiteY7" fmla="*/ 4559 h 2188960"/>
              <a:gd name="connsiteX0" fmla="*/ 2747 w 1483884"/>
              <a:gd name="connsiteY0" fmla="*/ 4559 h 2188960"/>
              <a:gd name="connsiteX1" fmla="*/ 745066 w 1483884"/>
              <a:gd name="connsiteY1" fmla="*/ 0 h 2188960"/>
              <a:gd name="connsiteX2" fmla="*/ 1483884 w 1483884"/>
              <a:gd name="connsiteY2" fmla="*/ 4559 h 2188960"/>
              <a:gd name="connsiteX3" fmla="*/ 1483884 w 1483884"/>
              <a:gd name="connsiteY3" fmla="*/ 2188960 h 2188960"/>
              <a:gd name="connsiteX4" fmla="*/ 2747 w 1483884"/>
              <a:gd name="connsiteY4" fmla="*/ 2188960 h 2188960"/>
              <a:gd name="connsiteX5" fmla="*/ 8466 w 1483884"/>
              <a:gd name="connsiteY5" fmla="*/ 1845733 h 2188960"/>
              <a:gd name="connsiteX6" fmla="*/ 0 w 1483884"/>
              <a:gd name="connsiteY6" fmla="*/ 372533 h 2188960"/>
              <a:gd name="connsiteX7" fmla="*/ 2747 w 1483884"/>
              <a:gd name="connsiteY7" fmla="*/ 4559 h 2188960"/>
              <a:gd name="connsiteX0" fmla="*/ 2747 w 1483884"/>
              <a:gd name="connsiteY0" fmla="*/ 4559 h 2188960"/>
              <a:gd name="connsiteX1" fmla="*/ 745066 w 1483884"/>
              <a:gd name="connsiteY1" fmla="*/ 0 h 2188960"/>
              <a:gd name="connsiteX2" fmla="*/ 1483884 w 1483884"/>
              <a:gd name="connsiteY2" fmla="*/ 4559 h 2188960"/>
              <a:gd name="connsiteX3" fmla="*/ 1483884 w 1483884"/>
              <a:gd name="connsiteY3" fmla="*/ 2188960 h 2188960"/>
              <a:gd name="connsiteX4" fmla="*/ 2747 w 1483884"/>
              <a:gd name="connsiteY4" fmla="*/ 2188960 h 2188960"/>
              <a:gd name="connsiteX5" fmla="*/ 8466 w 1483884"/>
              <a:gd name="connsiteY5" fmla="*/ 1845733 h 2188960"/>
              <a:gd name="connsiteX6" fmla="*/ 0 w 1483884"/>
              <a:gd name="connsiteY6" fmla="*/ 372533 h 2188960"/>
              <a:gd name="connsiteX7" fmla="*/ 2747 w 1483884"/>
              <a:gd name="connsiteY7" fmla="*/ 4559 h 2188960"/>
              <a:gd name="connsiteX0" fmla="*/ 916 w 1482053"/>
              <a:gd name="connsiteY0" fmla="*/ 4559 h 2188960"/>
              <a:gd name="connsiteX1" fmla="*/ 743235 w 1482053"/>
              <a:gd name="connsiteY1" fmla="*/ 0 h 2188960"/>
              <a:gd name="connsiteX2" fmla="*/ 1482053 w 1482053"/>
              <a:gd name="connsiteY2" fmla="*/ 4559 h 2188960"/>
              <a:gd name="connsiteX3" fmla="*/ 1482053 w 1482053"/>
              <a:gd name="connsiteY3" fmla="*/ 2188960 h 2188960"/>
              <a:gd name="connsiteX4" fmla="*/ 916 w 1482053"/>
              <a:gd name="connsiteY4" fmla="*/ 2188960 h 2188960"/>
              <a:gd name="connsiteX5" fmla="*/ 6635 w 1482053"/>
              <a:gd name="connsiteY5" fmla="*/ 1845733 h 2188960"/>
              <a:gd name="connsiteX6" fmla="*/ 23 w 1482053"/>
              <a:gd name="connsiteY6" fmla="*/ 366914 h 2188960"/>
              <a:gd name="connsiteX7" fmla="*/ 916 w 1482053"/>
              <a:gd name="connsiteY7" fmla="*/ 4559 h 2188960"/>
              <a:gd name="connsiteX0" fmla="*/ 1749 w 1482886"/>
              <a:gd name="connsiteY0" fmla="*/ 4559 h 2188960"/>
              <a:gd name="connsiteX1" fmla="*/ 744068 w 1482886"/>
              <a:gd name="connsiteY1" fmla="*/ 0 h 2188960"/>
              <a:gd name="connsiteX2" fmla="*/ 1482886 w 1482886"/>
              <a:gd name="connsiteY2" fmla="*/ 4559 h 2188960"/>
              <a:gd name="connsiteX3" fmla="*/ 1482886 w 1482886"/>
              <a:gd name="connsiteY3" fmla="*/ 2188960 h 2188960"/>
              <a:gd name="connsiteX4" fmla="*/ 1749 w 1482886"/>
              <a:gd name="connsiteY4" fmla="*/ 2188960 h 2188960"/>
              <a:gd name="connsiteX5" fmla="*/ 1906 w 1482886"/>
              <a:gd name="connsiteY5" fmla="*/ 1845732 h 2188960"/>
              <a:gd name="connsiteX6" fmla="*/ 856 w 1482886"/>
              <a:gd name="connsiteY6" fmla="*/ 366914 h 2188960"/>
              <a:gd name="connsiteX7" fmla="*/ 1749 w 1482886"/>
              <a:gd name="connsiteY7" fmla="*/ 4559 h 2188960"/>
              <a:gd name="connsiteX0" fmla="*/ 1749 w 1482886"/>
              <a:gd name="connsiteY0" fmla="*/ 4559 h 2188960"/>
              <a:gd name="connsiteX1" fmla="*/ 744068 w 1482886"/>
              <a:gd name="connsiteY1" fmla="*/ 0 h 2188960"/>
              <a:gd name="connsiteX2" fmla="*/ 1482886 w 1482886"/>
              <a:gd name="connsiteY2" fmla="*/ 4559 h 2188960"/>
              <a:gd name="connsiteX3" fmla="*/ 1482886 w 1482886"/>
              <a:gd name="connsiteY3" fmla="*/ 2188960 h 2188960"/>
              <a:gd name="connsiteX4" fmla="*/ 1749 w 1482886"/>
              <a:gd name="connsiteY4" fmla="*/ 2188960 h 2188960"/>
              <a:gd name="connsiteX5" fmla="*/ 1906 w 1482886"/>
              <a:gd name="connsiteY5" fmla="*/ 1845732 h 2188960"/>
              <a:gd name="connsiteX6" fmla="*/ 2711 w 1482886"/>
              <a:gd name="connsiteY6" fmla="*/ 366914 h 2188960"/>
              <a:gd name="connsiteX7" fmla="*/ 1749 w 1482886"/>
              <a:gd name="connsiteY7" fmla="*/ 4559 h 2188960"/>
              <a:gd name="connsiteX0" fmla="*/ 916 w 1482053"/>
              <a:gd name="connsiteY0" fmla="*/ 4559 h 2188960"/>
              <a:gd name="connsiteX1" fmla="*/ 743235 w 1482053"/>
              <a:gd name="connsiteY1" fmla="*/ 0 h 2188960"/>
              <a:gd name="connsiteX2" fmla="*/ 1482053 w 1482053"/>
              <a:gd name="connsiteY2" fmla="*/ 4559 h 2188960"/>
              <a:gd name="connsiteX3" fmla="*/ 1482053 w 1482053"/>
              <a:gd name="connsiteY3" fmla="*/ 2188960 h 2188960"/>
              <a:gd name="connsiteX4" fmla="*/ 916 w 1482053"/>
              <a:gd name="connsiteY4" fmla="*/ 2188960 h 2188960"/>
              <a:gd name="connsiteX5" fmla="*/ 2927 w 1482053"/>
              <a:gd name="connsiteY5" fmla="*/ 1840111 h 2188960"/>
              <a:gd name="connsiteX6" fmla="*/ 1878 w 1482053"/>
              <a:gd name="connsiteY6" fmla="*/ 366914 h 2188960"/>
              <a:gd name="connsiteX7" fmla="*/ 916 w 1482053"/>
              <a:gd name="connsiteY7" fmla="*/ 4559 h 2188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82053" h="2188960">
                <a:moveTo>
                  <a:pt x="916" y="4559"/>
                </a:moveTo>
                <a:lnTo>
                  <a:pt x="743235" y="0"/>
                </a:lnTo>
                <a:lnTo>
                  <a:pt x="1482053" y="4559"/>
                </a:lnTo>
                <a:lnTo>
                  <a:pt x="1482053" y="2188960"/>
                </a:lnTo>
                <a:lnTo>
                  <a:pt x="916" y="2188960"/>
                </a:lnTo>
                <a:cubicBezTo>
                  <a:pt x="2822" y="2074551"/>
                  <a:pt x="1021" y="1954520"/>
                  <a:pt x="2927" y="1840111"/>
                </a:cubicBezTo>
                <a:cubicBezTo>
                  <a:pt x="3195" y="1347172"/>
                  <a:pt x="1610" y="859853"/>
                  <a:pt x="1878" y="366914"/>
                </a:cubicBezTo>
                <a:cubicBezTo>
                  <a:pt x="2794" y="244256"/>
                  <a:pt x="0" y="127217"/>
                  <a:pt x="916" y="4559"/>
                </a:cubicBezTo>
                <a:close/>
              </a:path>
            </a:pathLst>
          </a:cu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 lIns="74794" tIns="35902" rIns="74794" bIns="35902" numCol="2" anchor="ctr">
            <a:spAutoFit/>
          </a:bodyPr>
          <a:lstStyle/>
          <a:p>
            <a:pPr algn="ctr" defTabSz="633659"/>
            <a:r>
              <a:rPr lang="en-GB" sz="600" b="1" u="sng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N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 b="1">
                <a:solidFill>
                  <a:srgbClr val="124191"/>
                </a:solidFill>
                <a:effectLst/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28502961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Rectangle 11">
            <a:extLst>
              <a:ext uri="{FF2B5EF4-FFF2-40B4-BE49-F238E27FC236}">
                <a16:creationId xmlns:a16="http://schemas.microsoft.com/office/drawing/2014/main" id="{0E58EEB3-C56B-45EF-864A-8C88F61701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5453" y="1761969"/>
            <a:ext cx="1272426" cy="349504"/>
          </a:xfrm>
          <a:prstGeom prst="rect">
            <a:avLst/>
          </a:prstGeom>
          <a:solidFill>
            <a:srgbClr val="00C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 lIns="74794" tIns="35902" rIns="74794" bIns="35902" anchor="ctr">
            <a:spAutoFit/>
          </a:bodyPr>
          <a:lstStyle/>
          <a:p>
            <a:pPr algn="ctr" defTabSz="633659"/>
            <a:r>
              <a:rPr lang="en-GB" sz="600" b="1" u="sng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H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</p:txBody>
      </p:sp>
      <p:cxnSp>
        <p:nvCxnSpPr>
          <p:cNvPr id="11" name="Connector: Curved 10">
            <a:extLst>
              <a:ext uri="{FF2B5EF4-FFF2-40B4-BE49-F238E27FC236}">
                <a16:creationId xmlns:a16="http://schemas.microsoft.com/office/drawing/2014/main" id="{900E4BC2-F5DC-41B9-ACA0-1CBC640E3570}"/>
              </a:ext>
            </a:extLst>
          </p:cNvPr>
          <p:cNvCxnSpPr>
            <a:stCxn id="78" idx="3"/>
            <a:endCxn id="78" idx="1"/>
          </p:cNvCxnSpPr>
          <p:nvPr/>
        </p:nvCxnSpPr>
        <p:spPr>
          <a:xfrm flipH="1">
            <a:off x="3655453" y="1936721"/>
            <a:ext cx="1272426" cy="12700"/>
          </a:xfrm>
          <a:prstGeom prst="curvedConnector5">
            <a:avLst>
              <a:gd name="adj1" fmla="val -17966"/>
              <a:gd name="adj2" fmla="val 2521457"/>
              <a:gd name="adj3" fmla="val 117966"/>
            </a:avLst>
          </a:prstGeom>
          <a:noFill/>
          <a:ln w="9525">
            <a:solidFill>
              <a:srgbClr val="0070C0"/>
            </a:solidFill>
            <a:prstDash val="solid"/>
            <a:round/>
            <a:headEnd/>
            <a:tailEnd type="arrow" w="med" len="med"/>
          </a:ln>
        </p:spPr>
      </p:cxnSp>
      <p:sp>
        <p:nvSpPr>
          <p:cNvPr id="83" name="Rectangle 11">
            <a:extLst>
              <a:ext uri="{FF2B5EF4-FFF2-40B4-BE49-F238E27FC236}">
                <a16:creationId xmlns:a16="http://schemas.microsoft.com/office/drawing/2014/main" id="{17FA3BE4-DF42-4B11-A899-AB4720E730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5453" y="2670262"/>
            <a:ext cx="1272426" cy="349504"/>
          </a:xfrm>
          <a:prstGeom prst="rect">
            <a:avLst/>
          </a:prstGeom>
          <a:solidFill>
            <a:srgbClr val="00C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 lIns="74794" tIns="35902" rIns="74794" bIns="35902" anchor="ctr">
            <a:spAutoFit/>
          </a:bodyPr>
          <a:lstStyle/>
          <a:p>
            <a:pPr algn="ctr" defTabSz="633659"/>
            <a:r>
              <a:rPr lang="en-GB" sz="600" b="1" u="sng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B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  <a:p>
            <a:pPr defTabSz="633659"/>
            <a:r>
              <a:rPr lang="en-GB" sz="600">
                <a:solidFill>
                  <a:srgbClr val="124191"/>
                </a:solidFill>
                <a:latin typeface="Nokia Pure Text Light" pitchFamily="34" charset="0"/>
                <a:ea typeface="Nokia Pure Text Light" pitchFamily="34" charset="0"/>
                <a:cs typeface="Nokia Pure Text Light" pitchFamily="34" charset="0"/>
              </a:rPr>
              <a:t>x</a:t>
            </a:r>
          </a:p>
        </p:txBody>
      </p:sp>
      <p:cxnSp>
        <p:nvCxnSpPr>
          <p:cNvPr id="85" name="Straight Arrow Connector 84">
            <a:extLst>
              <a:ext uri="{FF2B5EF4-FFF2-40B4-BE49-F238E27FC236}">
                <a16:creationId xmlns:a16="http://schemas.microsoft.com/office/drawing/2014/main" id="{ED217143-D8A8-4B0F-B4C5-434F2589700F}"/>
              </a:ext>
            </a:extLst>
          </p:cNvPr>
          <p:cNvCxnSpPr>
            <a:cxnSpLocks/>
            <a:stCxn id="78" idx="2"/>
            <a:endCxn id="83" idx="0"/>
          </p:cNvCxnSpPr>
          <p:nvPr/>
        </p:nvCxnSpPr>
        <p:spPr bwMode="auto">
          <a:xfrm>
            <a:off x="4291666" y="2111473"/>
            <a:ext cx="0" cy="558789"/>
          </a:xfrm>
          <a:prstGeom prst="straightConnector1">
            <a:avLst/>
          </a:prstGeom>
          <a:ln w="9525" cap="rnd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7405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 txBox="1">
            <a:spLocks/>
          </p:cNvSpPr>
          <p:nvPr/>
        </p:nvSpPr>
        <p:spPr>
          <a:xfrm>
            <a:off x="438913" y="123478"/>
            <a:ext cx="8244000" cy="4337204"/>
          </a:xfrm>
          <a:prstGeom prst="rect">
            <a:avLst/>
          </a:prstGeom>
        </p:spPr>
        <p:txBody>
          <a:bodyPr/>
          <a:lstStyle>
            <a:lvl1pPr marL="230173" indent="-230173" algn="l" defTabSz="457171" rtl="0" eaLnBrk="0" fontAlgn="base" hangingPunct="0">
              <a:spcBef>
                <a:spcPct val="0"/>
              </a:spcBef>
              <a:spcAft>
                <a:spcPts val="600"/>
              </a:spcAft>
              <a:buFont typeface="Arial" charset="0"/>
              <a:buChar char="•"/>
              <a:defRPr sz="3200" kern="1200">
                <a:solidFill>
                  <a:schemeClr val="tx2"/>
                </a:solidFill>
                <a:latin typeface="+mn-lt"/>
                <a:ea typeface="ヒラギノ角ゴ Pro W3" charset="0"/>
                <a:cs typeface="ヒラギノ角ゴ Pro W3" charset="0"/>
              </a:defRPr>
            </a:lvl1pPr>
            <a:lvl2pPr marL="458759" indent="-228585" algn="l" defTabSz="457171" rtl="0" eaLnBrk="0" fontAlgn="base" hangingPunct="0">
              <a:spcBef>
                <a:spcPct val="0"/>
              </a:spcBef>
              <a:spcAft>
                <a:spcPts val="600"/>
              </a:spcAft>
              <a:buFont typeface="Lucida Grande"/>
              <a:buChar char="-"/>
              <a:defRPr sz="2800" kern="1200">
                <a:solidFill>
                  <a:schemeClr val="tx2"/>
                </a:solidFill>
                <a:latin typeface="+mn-lt"/>
                <a:ea typeface="ヒラギノ角ゴ Pro W3" charset="0"/>
                <a:cs typeface="ヒラギノ角ゴ Pro W3"/>
              </a:defRPr>
            </a:lvl2pPr>
            <a:lvl3pPr marL="684169" indent="-225411" algn="l" defTabSz="457171" rtl="0" eaLnBrk="0" fontAlgn="base" hangingPunct="0">
              <a:spcBef>
                <a:spcPct val="0"/>
              </a:spcBef>
              <a:spcAft>
                <a:spcPts val="600"/>
              </a:spcAft>
              <a:buFont typeface="Arial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ヒラギノ角ゴ Pro W3" charset="0"/>
                <a:cs typeface="ヒラギノ角ゴ Pro W3"/>
              </a:defRPr>
            </a:lvl3pPr>
            <a:lvl4pPr marL="912754" indent="-228585" algn="l" defTabSz="457171" rtl="0" eaLnBrk="0" fontAlgn="base" hangingPunct="0">
              <a:spcBef>
                <a:spcPct val="0"/>
              </a:spcBef>
              <a:spcAft>
                <a:spcPts val="600"/>
              </a:spcAft>
              <a:buFont typeface="Lucida Grande"/>
              <a:buChar char="-"/>
              <a:defRPr sz="2000" kern="1200">
                <a:solidFill>
                  <a:schemeClr val="tx2"/>
                </a:solidFill>
                <a:latin typeface="+mn-lt"/>
                <a:ea typeface="ヒラギノ角ゴ Pro W3" charset="0"/>
                <a:cs typeface="ヒラギノ角ゴ Pro W3"/>
              </a:defRPr>
            </a:lvl4pPr>
            <a:lvl5pPr marL="1142927" indent="-230173" algn="l" defTabSz="457171" rtl="0" eaLnBrk="0" fontAlgn="base" hangingPunct="0">
              <a:spcBef>
                <a:spcPct val="0"/>
              </a:spcBef>
              <a:spcAft>
                <a:spcPts val="600"/>
              </a:spcAft>
              <a:buFont typeface="Arial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ヒラギノ角ゴ Pro W3" charset="0"/>
                <a:cs typeface="ヒラギノ角ゴ Pro W3"/>
              </a:defRPr>
            </a:lvl5pPr>
            <a:lvl6pPr marL="2514439" indent="-228585" algn="l" defTabSz="457171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10" indent="-228585" algn="l" defTabSz="457171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781" indent="-228585" algn="l" defTabSz="457171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951" indent="-228585" algn="l" defTabSz="457171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l-GR" sz="33300">
                <a:latin typeface="Nokia Pure Headline Ultra Light" panose="020B0204040602060303" pitchFamily="34" charset="0"/>
              </a:rPr>
              <a:t>Ω</a:t>
            </a:r>
            <a:endParaRPr lang="en-US" sz="33300" dirty="0">
              <a:latin typeface="Nokia Pure Headline Ultra Light" panose="020B02040406020603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83773"/>
      </p:ext>
    </p:extLst>
  </p:cSld>
  <p:clrMapOvr>
    <a:masterClrMapping/>
  </p:clrMapOvr>
</p:sld>
</file>

<file path=ppt/theme/theme1.xml><?xml version="1.0" encoding="utf-8"?>
<a:theme xmlns:a="http://schemas.openxmlformats.org/drawingml/2006/main" name="NET_PPT_Temp_Nokia_Pure_Macro_Free_v53">
  <a:themeElements>
    <a:clrScheme name="Nokia Master Theme">
      <a:dk1>
        <a:srgbClr val="124191"/>
      </a:dk1>
      <a:lt1>
        <a:srgbClr val="FFFFFF"/>
      </a:lt1>
      <a:dk2>
        <a:srgbClr val="FFFFFF"/>
      </a:dk2>
      <a:lt2>
        <a:srgbClr val="68717A"/>
      </a:lt2>
      <a:accent1>
        <a:srgbClr val="00C9FF"/>
      </a:accent1>
      <a:accent2>
        <a:srgbClr val="00C9FF"/>
      </a:accent2>
      <a:accent3>
        <a:srgbClr val="00C9FF"/>
      </a:accent3>
      <a:accent4>
        <a:srgbClr val="A8BBC0"/>
      </a:accent4>
      <a:accent5>
        <a:srgbClr val="A8BBC0"/>
      </a:accent5>
      <a:accent6>
        <a:srgbClr val="D8D9DA"/>
      </a:accent6>
      <a:hlink>
        <a:srgbClr val="124191"/>
      </a:hlink>
      <a:folHlink>
        <a:srgbClr val="124191"/>
      </a:folHlink>
    </a:clrScheme>
    <a:fontScheme name="Nokia Pure">
      <a:majorFont>
        <a:latin typeface="Nokia Pure Headline Light"/>
        <a:ea typeface=""/>
        <a:cs typeface=""/>
      </a:majorFont>
      <a:minorFont>
        <a:latin typeface="Nokia Pure Text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tIns="90000" bIns="90000" rtlCol="0" anchor="t" anchorCtr="0"/>
      <a:lstStyle>
        <a:defPPr algn="ctr" fontAlgn="auto">
          <a:spcBef>
            <a:spcPts val="0"/>
          </a:spcBef>
          <a:spcAft>
            <a:spcPts val="0"/>
          </a:spcAft>
          <a:defRPr dirty="0" smtClean="0">
            <a:solidFill>
              <a:schemeClr val="accent4"/>
            </a:solidFill>
          </a:defRPr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chemeClr val="accent3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dirty="0" err="1" smtClean="0"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NET_PPT_Temp_Nokia_Pure_Macro_Free_v51" id="{C604708E-A674-4B2C-AC98-8A2AEAAB84D5}" vid="{D3526DE6-1B3C-44E8-BC12-0D5F87E28AA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BF0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BF0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NET_PPT_Temp_Nokia_Pure_Macro_Free_v53</Template>
  <TotalTime>0</TotalTime>
  <Words>67</Words>
  <Application>Microsoft Office PowerPoint</Application>
  <PresentationFormat>On-screen Show (16:9)</PresentationFormat>
  <Paragraphs>63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Calibri</vt:lpstr>
      <vt:lpstr>Lucida Grande</vt:lpstr>
      <vt:lpstr>Nokia Pure Headline Light</vt:lpstr>
      <vt:lpstr>Nokia Pure Headline Ultra Light</vt:lpstr>
      <vt:lpstr>Nokia Pure Text Light</vt:lpstr>
      <vt:lpstr>ヒラギノ角ゴ Pro W3</vt:lpstr>
      <vt:lpstr>NET_PPT_Temp_Nokia_Pure_Macro_Free_v53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2019-02-05T16:40:20Z</dcterms:created>
  <dcterms:modified xsi:type="dcterms:W3CDTF">2019-02-05T16:40:44Z</dcterms:modified>
</cp:coreProperties>
</file>