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vml" ContentType="application/vnd.openxmlformats-officedocument.vmlDrawing"/>
  <Default Extension="fntdata" ContentType="application/x-fontdata"/>
  <Default Extension="bmp" ContentType="image/bmp"/>
  <Default Extension="jpeg" ContentType="image/jpeg"/>
  <Default Extension="png" ContentType="image/png"/>
  <Default Extension="gif" ContentType="image/gif"/>
  <Default Extension="tif" ContentType="image/tif"/>
  <Default Extension="emf" ContentType="image/x-emf"/>
  <Default Extension="wmf" ContentType="image/x-wmf"/>
  <Default Extension="pct" ContentType="image/pct"/>
  <Default Extension="pcx" ContentType="image/pcx"/>
  <Default Extension="tga" ContentType="image/tga"/>
  <Default Extension="svg" ContentType="image/svg+xml"/>
  <Default Extension="avi" ContentType="video/avi"/>
  <Default Extension="wmv" ContentType="video/wmv"/>
  <Default Extension="mpg" ContentType="video/mpeg"/>
  <Default Extension="mpeg" ContentType="video/mpeg"/>
  <Default Extension="mp2" ContentType="video/mpeg"/>
  <Default Extension="mp4" ContentType="video/mpeg"/>
  <Default Extension="wma" ContentType="audio/x-ms-wma"/>
  <Default Extension="mid" ContentType="audio/unknown"/>
  <Default Extension="midi" ContentType="audio/unknown"/>
  <Default Extension="rmi" ContentType="audio/unknown"/>
  <Default Extension="mp3" ContentType="audio/unknown"/>
  <Default Extension="wav" ContentType="audio/wav"/>
  <Default Extension="bin" ContentType="application/vnd.openxmlformats-officedocument.oleObject"/>
  <Override PartName="/docProps/core.xml" ContentType="application/vnd.openxmlformats-package.core-properties+xml"/>
  <Override PartName="/docProps/app.xml" ContentType="application/vnd.openxmlformats-officedocument.extended-properties+xml"/>
  <Override PartName="/ppt/presentation.xml" ContentType="application/sm.presentations.presentationml.presentation.main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notesSlides/notesSlide1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notesMasters/notesMaster1.xml" ContentType="application/vnd.openxmlformats-officedocument.presentationml.notes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commentAuthors.xml" ContentType="application/vnd.openxmlformats-officedocument.presentationml.commentAuthors+xml"/>
  <Override PartName="/ppt/theme/theme2.xml" ContentType="application/vnd.openxmlformats-officedocument.theme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Override1.xml" ContentType="application/vnd.openxmlformats-officedocument.themeOverride+xml"/>
  <Override PartName="/ppt/slideLayouts/slideLayout4.xml" ContentType="application/vnd.openxmlformats-officedocument.presentationml.slideLayout+xml"/>
  <Override PartName="/ppt/theme/themeOverride2.xml" ContentType="application/vnd.openxmlformats-officedocument.themeOverride+xml"/>
  <Override PartName="/ppt/slideLayouts/slideLayout5.xml" ContentType="application/vnd.openxmlformats-officedocument.presentationml.slideLayout+xml"/>
  <Override PartName="/ppt/theme/themeOverride3.xml" ContentType="application/vnd.openxmlformats-officedocument.themeOverride+xml"/>
  <Override PartName="/ppt/slideLayouts/slideLayout6.xml" ContentType="application/vnd.openxmlformats-officedocument.presentationml.slideLayout+xml"/>
  <Override PartName="/ppt/theme/themeOverride4.xml" ContentType="application/vnd.openxmlformats-officedocument.themeOverride+xml"/>
  <Override PartName="/ppt/slideLayouts/slideLayout7.xml" ContentType="application/vnd.openxmlformats-officedocument.presentationml.slideLayout+xml"/>
  <Override PartName="/ppt/theme/themeOverride5.xml" ContentType="application/vnd.openxmlformats-officedocument.themeOverride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theme/theme3.xml" ContentType="application/vnd.openxmlformats-officedocument.theme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comments/comment1.xml" ContentType="application/vnd.openxmlformats-officedocument.presentationml.comments+xml"/>
</Types>
</file>

<file path=_rels/.rels><?xml version="1.0" encoding="UTF-8" standalone="yes" ?>
<Relationships xmlns="http://schemas.openxmlformats.org/package/2006/relationships"><Relationship Id="rId1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3" Type="http://schemas.openxmlformats.org/officeDocument/2006/relationships/officeDocument" Target="ppt/presentation.xml"/></Relationships>
</file>

<file path=ppt/presentation.xml><?xml version="1.0" encoding="utf-8"?>
<p:presentation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>
  <p:sldMasterIdLst>
    <p:sldMasterId id="2147483648" r:id="rId5"/>
    <p:sldMasterId id="2147483713" r:id="rId6"/>
  </p:sldMasterIdLst>
  <p:notesMasterIdLst>
    <p:notesMasterId r:id="rId7"/>
  </p:notesMasterIdLst>
  <p:sldIdLst>
    <p:sldId id="257" r:id="rId8"/>
    <p:sldId id="279" r:id="rId9"/>
  </p:sldIdLst>
  <p:hf sldNum="0" hdr="0" ftr="0" dt="0">
    <p:prHF dtFmt="0"/>
  </p:hf>
  <p:sldSz cx="10693400" cy="7560945"/>
  <p:notesSz cx="6858000" cy="12192000"/>
  <p:defaultTextStyle>
    <a:lvl1pPr marL="0" marR="0" indent="0" algn="l" defTabSz="457200">
      <a:hyphen val="0"/>
      <a:lnSpc>
        <a:spcPct val="100000"/>
      </a:lnSpc>
      <a:spcBef>
        <a:spcPts val="0"/>
      </a:spcBef>
      <a:spcAft>
        <a:spcPts val="0"/>
      </a:spcAft>
      <a:buNone/>
      <p:prBullet>
        <a:buNone/>
      </p:prBullet>
      <a:tabLst/>
      <a:defRPr sz="1800" b="0" i="0" u="none" strike="noStrike" kern="1" cap="none" spc="0" prSpc="50" pitch="50" baseline="0">
        <a:solidFill>
          <a:schemeClr val="tx1"/>
        </a:solidFill>
        <a:effectLst/>
        <a:txBgFill val="auto"/>
        <a:latin typeface="Calibri" pitchFamily="2" charset="0"/>
        <a:ea typeface="SimSun" pitchFamily="0" charset="0"/>
        <a:cs typeface="Times New Roman" pitchFamily="1" charset="0"/>
      </a:defRPr>
    </a:lvl1pPr>
    <a:lvl2pPr marL="457200" marR="0" indent="0" algn="l" defTabSz="457200">
      <a:hyphen val="0"/>
      <a:lnSpc>
        <a:spcPct val="100000"/>
      </a:lnSpc>
      <a:spcBef>
        <a:spcPts val="0"/>
      </a:spcBef>
      <a:spcAft>
        <a:spcPts val="0"/>
      </a:spcAft>
      <a:buNone/>
      <p:prBullet>
        <a:buNone/>
      </p:prBullet>
      <a:tabLst/>
      <a:defRPr sz="1800" b="0" i="0" u="none" strike="noStrike" kern="1" cap="none" spc="0" prSpc="50" pitch="50" baseline="0">
        <a:solidFill>
          <a:schemeClr val="tx1"/>
        </a:solidFill>
        <a:effectLst/>
        <a:txBgFill val="auto"/>
        <a:latin typeface="Calibri" pitchFamily="2" charset="0"/>
        <a:ea typeface="SimSun" pitchFamily="0" charset="0"/>
        <a:cs typeface="Times New Roman" pitchFamily="1" charset="0"/>
      </a:defRPr>
    </a:lvl2pPr>
    <a:lvl3pPr marL="914400" marR="0" indent="0" algn="l" defTabSz="457200">
      <a:hyphen val="0"/>
      <a:lnSpc>
        <a:spcPct val="100000"/>
      </a:lnSpc>
      <a:spcBef>
        <a:spcPts val="0"/>
      </a:spcBef>
      <a:spcAft>
        <a:spcPts val="0"/>
      </a:spcAft>
      <a:buNone/>
      <p:prBullet>
        <a:buNone/>
      </p:prBullet>
      <a:tabLst/>
      <a:defRPr sz="1800" b="0" i="0" u="none" strike="noStrike" kern="1" cap="none" spc="0" prSpc="50" pitch="50" baseline="0">
        <a:solidFill>
          <a:schemeClr val="tx1"/>
        </a:solidFill>
        <a:effectLst/>
        <a:txBgFill val="auto"/>
        <a:latin typeface="Calibri" pitchFamily="2" charset="0"/>
        <a:ea typeface="SimSun" pitchFamily="0" charset="0"/>
        <a:cs typeface="Times New Roman" pitchFamily="1" charset="0"/>
      </a:defRPr>
    </a:lvl3pPr>
    <a:lvl4pPr marL="1371600" marR="0" indent="0" algn="l" defTabSz="457200">
      <a:hyphen val="0"/>
      <a:lnSpc>
        <a:spcPct val="100000"/>
      </a:lnSpc>
      <a:spcBef>
        <a:spcPts val="0"/>
      </a:spcBef>
      <a:spcAft>
        <a:spcPts val="0"/>
      </a:spcAft>
      <a:buNone/>
      <p:prBullet>
        <a:buNone/>
      </p:prBullet>
      <a:tabLst/>
      <a:defRPr sz="1800" b="0" i="0" u="none" strike="noStrike" kern="1" cap="none" spc="0" prSpc="50" pitch="50" baseline="0">
        <a:solidFill>
          <a:schemeClr val="tx1"/>
        </a:solidFill>
        <a:effectLst/>
        <a:txBgFill val="auto"/>
        <a:latin typeface="Calibri" pitchFamily="2" charset="0"/>
        <a:ea typeface="SimSun" pitchFamily="0" charset="0"/>
        <a:cs typeface="Times New Roman" pitchFamily="1" charset="0"/>
      </a:defRPr>
    </a:lvl4pPr>
    <a:lvl5pPr marL="1828800" marR="0" indent="0" algn="l" defTabSz="457200">
      <a:hyphen val="0"/>
      <a:lnSpc>
        <a:spcPct val="100000"/>
      </a:lnSpc>
      <a:spcBef>
        <a:spcPts val="0"/>
      </a:spcBef>
      <a:spcAft>
        <a:spcPts val="0"/>
      </a:spcAft>
      <a:buNone/>
      <p:prBullet>
        <a:buNone/>
      </p:prBullet>
      <a:tabLst/>
      <a:defRPr sz="1800" b="0" i="0" u="none" strike="noStrike" kern="1" cap="none" spc="0" prSpc="50" pitch="50" baseline="0">
        <a:solidFill>
          <a:schemeClr val="tx1"/>
        </a:solidFill>
        <a:effectLst/>
        <a:txBgFill val="auto"/>
        <a:latin typeface="Calibri" pitchFamily="2" charset="0"/>
        <a:ea typeface="SimSun" pitchFamily="0" charset="0"/>
        <a:cs typeface="Times New Roman" pitchFamily="1" charset="0"/>
      </a:defRPr>
    </a:lvl5pPr>
    <a:lvl6pPr marL="2286000" marR="0" indent="0" algn="l" defTabSz="457200">
      <a:hyphen val="0"/>
      <a:lnSpc>
        <a:spcPct val="100000"/>
      </a:lnSpc>
      <a:spcBef>
        <a:spcPts val="0"/>
      </a:spcBef>
      <a:spcAft>
        <a:spcPts val="0"/>
      </a:spcAft>
      <a:buNone/>
      <p:prBullet>
        <a:buNone/>
      </p:prBullet>
      <a:tabLst/>
      <a:defRPr sz="1800" b="0" i="0" u="none" strike="noStrike" kern="1" cap="none" spc="0" prSpc="50" pitch="50" baseline="0">
        <a:solidFill>
          <a:schemeClr val="tx1"/>
        </a:solidFill>
        <a:effectLst/>
        <a:txBgFill val="auto"/>
        <a:latin typeface="Calibri" pitchFamily="2" charset="0"/>
        <a:ea typeface="SimSun" pitchFamily="0" charset="0"/>
        <a:cs typeface="Times New Roman" pitchFamily="1" charset="0"/>
      </a:defRPr>
    </a:lvl6pPr>
    <a:lvl7pPr marL="2743200" marR="0" indent="0" algn="l" defTabSz="457200">
      <a:hyphen val="0"/>
      <a:lnSpc>
        <a:spcPct val="100000"/>
      </a:lnSpc>
      <a:spcBef>
        <a:spcPts val="0"/>
      </a:spcBef>
      <a:spcAft>
        <a:spcPts val="0"/>
      </a:spcAft>
      <a:buNone/>
      <p:prBullet>
        <a:buNone/>
      </p:prBullet>
      <a:tabLst/>
      <a:defRPr sz="1800" b="0" i="0" u="none" strike="noStrike" kern="1" cap="none" spc="0" prSpc="50" pitch="50" baseline="0">
        <a:solidFill>
          <a:schemeClr val="tx1"/>
        </a:solidFill>
        <a:effectLst/>
        <a:txBgFill val="auto"/>
        <a:latin typeface="Calibri" pitchFamily="2" charset="0"/>
        <a:ea typeface="SimSun" pitchFamily="0" charset="0"/>
        <a:cs typeface="Times New Roman" pitchFamily="1" charset="0"/>
      </a:defRPr>
    </a:lvl7pPr>
    <a:lvl8pPr marL="3200400" marR="0" indent="0" algn="l" defTabSz="457200">
      <a:hyphen val="0"/>
      <a:lnSpc>
        <a:spcPct val="100000"/>
      </a:lnSpc>
      <a:spcBef>
        <a:spcPts val="0"/>
      </a:spcBef>
      <a:spcAft>
        <a:spcPts val="0"/>
      </a:spcAft>
      <a:buNone/>
      <p:prBullet>
        <a:buNone/>
      </p:prBullet>
      <a:tabLst/>
      <a:defRPr sz="1800" b="0" i="0" u="none" strike="noStrike" kern="1" cap="none" spc="0" prSpc="50" pitch="50" baseline="0">
        <a:solidFill>
          <a:schemeClr val="tx1"/>
        </a:solidFill>
        <a:effectLst/>
        <a:txBgFill val="auto"/>
        <a:latin typeface="Calibri" pitchFamily="2" charset="0"/>
        <a:ea typeface="SimSun" pitchFamily="0" charset="0"/>
        <a:cs typeface="Times New Roman" pitchFamily="1" charset="0"/>
      </a:defRPr>
    </a:lvl8pPr>
    <a:lvl9pPr marL="3657600" marR="0" indent="0" algn="l" defTabSz="457200">
      <a:hyphen val="0"/>
      <a:lnSpc>
        <a:spcPct val="100000"/>
      </a:lnSpc>
      <a:spcBef>
        <a:spcPts val="0"/>
      </a:spcBef>
      <a:spcAft>
        <a:spcPts val="0"/>
      </a:spcAft>
      <a:buNone/>
      <p:prBullet>
        <a:buNone/>
      </p:prBullet>
      <a:tabLst/>
      <a:defRPr sz="1800" b="0" i="0" u="none" strike="noStrike" kern="1" cap="none" spc="0" prSpc="50" pitch="50" baseline="0">
        <a:solidFill>
          <a:schemeClr val="tx1"/>
        </a:solidFill>
        <a:effectLst/>
        <a:txBgFill val="auto"/>
        <a:latin typeface="Calibri" pitchFamily="2" charset="0"/>
        <a:ea typeface="SimSun" pitchFamily="0" charset="0"/>
        <a:cs typeface="Times New Roman" pitchFamily="1" charset="0"/>
      </a:defRPr>
    </a:lvl9pPr>
  </p:defaultTextStyle>
</p:presentation>
</file>

<file path=ppt/commentAuthors.xml><?xml version="1.0" encoding="utf-8"?>
<p:cmAuthorLst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>
  <p:cmAuthor id="0" name="Ilonka Harz" initials="hrz" lastIdx="2" clrIdx="0"/>
</p:cmAuthorLst>
</file>

<file path=ppt/presProps.xml><?xml version="1.0" encoding="utf-8"?>
<p:presentationPr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>
  <pr:smAppRevision xmlns:pr="smNativeData" xmlns="smNativeData" dt="1669209073" val="1058" rev64="64" revOS="4"/>
  <pr:smFileRevision xmlns:pr="smNativeData" xmlns="smNativeData" dt="1669209073" val="101"/>
  <p:prnPr scaleToFitPaper="1"/>
  <p:showPr showNarration="1">
    <p:penClr>
      <a:srgbClr val="0000FF"/>
    </p:penClr>
  </p:showPr>
  <p:extLst>
    <p:ext uri="smNativeData">
      <pr:guideOptions xmlns:pr="smNativeData" xmlns="smNativeData" dt="1669209073" snapToGrid="1" snapToBorders="1" snapToGuides="1"/>
      <pr:pdfExportOpt xmlns:pr="smNativeData" xmlns="smNativeData" dt="1669209073" pagesRangeIndex="1" pagesSelectionIndex="0" qualityIndex="0" embedFonts="2" pdfaType="0" useJpegs="0" useSubsetFonts="1" useAlpha="1" relativeLinks="0" taggedPdf="1" pane="0" zoom="0" zoomContents="100" layout="0" includeDoc="0" viewFlags="0" openViewer="1" jpegQuality="90" flags="4" layoutIndex="0" exportSlideNames="1" name="C:\Users\Ilonka\Documents\_Daten\_SoftmakerSupport\Handout_01.pdf" map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>
  <p:slideViewPr>
    <p:cSldViewPr snapToObjects="1" showGuides="1">
      <p:cViewPr varScale="1">
        <p:scale>
          <a:sx n="90" d="100"/>
          <a:sy n="90" d="100"/>
        </p:scale>
        <p:origin x="1026" y="233"/>
      </p:cViewPr>
      <p:guideLst x="0" y="0">
        <p:guide orient="horz" pos="2381"/>
        <p:guide pos="3368"/>
      </p:guideLst>
    </p:cSldViewPr>
  </p:slideViewPr>
  <p:outlineViewPr>
    <p:cViewPr>
      <p:scale>
        <a:sx n="33" d="100"/>
        <a:sy n="33" d="100"/>
      </p:scale>
      <p:origin x="0" y="0"/>
    </p:cViewPr>
  </p:outlineViewPr>
  <p:sorterViewPr>
    <p:cViewPr>
      <p:scale>
        <a:sx n="23" d="100"/>
        <a:sy n="23" d="100"/>
      </p:scale>
      <p:origin x="0" y="0"/>
    </p:cViewPr>
  </p:sorterViewPr>
  <p:notesViewPr>
    <p:cSldViewPr snapToObjects="1" showGuides="1">
      <p:cViewPr>
        <p:scale>
          <a:sx n="90" d="100"/>
          <a:sy n="90" d="100"/>
        </p:scale>
        <p:origin x="1026" y="233"/>
      </p:cViewPr>
    </p:cSldViewPr>
  </p:notesViewPr>
  <p:gridSpacing cx="73477120" cy="73477120"/>
</p:viewPr>
</file>

<file path=ppt/_rels/presentation.xml.rels><?xml version="1.0" encoding="UTF-8" standalone="yes" ?>
<Relationships xmlns="http://schemas.openxmlformats.org/package/2006/relationships"><Relationship Id="rId1" Type="http://schemas.openxmlformats.org/officeDocument/2006/relationships/theme" Target="theme/theme1.xml"/><Relationship Id="rId2" Type="http://schemas.openxmlformats.org/officeDocument/2006/relationships/tableStyles" Target="tableStyles.xml"/><Relationship Id="rId3" Type="http://schemas.openxmlformats.org/officeDocument/2006/relationships/presProps" Target="presProps.xml"/><Relationship Id="rId4" Type="http://schemas.openxmlformats.org/officeDocument/2006/relationships/viewProps" Target="viewProps.xml"/><Relationship Id="rId5" Type="http://schemas.openxmlformats.org/officeDocument/2006/relationships/slideMaster" Target="slideMasters/slideMaster1.xml"/><Relationship Id="rId6" Type="http://schemas.openxmlformats.org/officeDocument/2006/relationships/slideMaster" Target="slideMasters/slideMaster2.xml"/><Relationship Id="rId7" Type="http://schemas.openxmlformats.org/officeDocument/2006/relationships/notesMaster" Target="notesMasters/notesMaster1.xml"/><Relationship Id="rId8" Type="http://schemas.openxmlformats.org/officeDocument/2006/relationships/slide" Target="slides/slide1.xml"/><Relationship Id="rId9" Type="http://schemas.openxmlformats.org/officeDocument/2006/relationships/slide" Target="slides/slide2.xml"/><Relationship Id="rId10" Type="http://schemas.openxmlformats.org/officeDocument/2006/relationships/commentAuthors" Target="commentAuthors.xml"/></Relationships>
</file>

<file path=ppt/comments/comment1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0" dt="2022-08-31T20:19:41" idx="2">
    <p:pos x="6030" y="1387"/>
    <p:text>- alle Nähte werden von Stoffkante zu Stoffkante durchgenäht
-Stichlänge ca. 1,8 mm (14 spi)
</p:text>
  </p:cm>
</p:cmLst>
</file>

<file path=ppt/notesMasters/_rels/notesMaster1.xml.rels><?xml version="1.0" encoding="UTF-8" standalone="yes" ?>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>
  <p:cSld name="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KopfzeilenBereich1"/>
          <p:cNvSpPr>
            <a:spLocks noGrp="1" noChangeArrowheads="1"/>
            <a:extLst>
              <a:ext uri="smNativeData">
                <pr:smNativeData xmlns:pr="smNativeData" xmlns="smNativeData" val="SMDATA_16_8Rt+YxMAAAAlAAAAZAAAAA8BAAAAkAAAAEgAAACQAAAASAAAAAAAAAAA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AAAAAAAAAABIEgAAwAMAABAAAAAmAAAACAAAAP//////////MAAAABQAAAAAAAAAAAD//wAAAQAAAP//AAABAA=="/>
              </a:ext>
            </a:extLst>
          </p:cNvSpPr>
          <p:nvPr>
            <p:ph type="hdr" sz="quarter"/>
          </p:nvPr>
        </p:nvSpPr>
        <p:spPr>
          <a:xfrm>
            <a:off x="0" y="0"/>
            <a:ext cx="2971800" cy="6096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numCol="1" spcCol="215900" anchor="t">
            <a:prstTxWarp prst="textNoShape">
              <a:avLst/>
            </a:prstTxWarp>
          </a:bodyPr>
          <a:lstStyle>
            <a:lvl1pPr algn="l">
              <a:defRPr sz="1200" cap="none"/>
            </a:lvl1pPr>
          </a:lstStyle>
          <a:p>
            <a:pPr/>
            <a:fld id="{3F650B1A-54D2-30FD-9CDD-A2A845936AF7}" type="header">
              <a:t/>
            </a:fld>
          </a:p>
        </p:txBody>
      </p:sp>
      <p:sp>
        <p:nvSpPr>
          <p:cNvPr id="3" name="ZeitstempelBereich1"/>
          <p:cNvSpPr>
            <a:spLocks noGrp="1" noChangeArrowheads="1"/>
            <a:extLst>
              <a:ext uri="smNativeData">
                <pr:smNativeData xmlns:pr="smNativeData" xmlns="smNativeData" val="SMDATA_16_8Rt+YxMAAAAlAAAAZAAAAA8BAAAAkAAAAEgAAACQAAAASAAAAAAAAAAA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HUD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6BcAAAAAAAAwKgAAwAMAABAAAAAmAAAACAAAAP//////////MAAAABQAAAAAAAAAAAD//wAAAQAAAP//AAABAA=="/>
              </a:ext>
            </a:extLst>
          </p:cNvSpPr>
          <p:nvPr>
            <p:ph type="dt" idx="1"/>
          </p:nvPr>
        </p:nvSpPr>
        <p:spPr>
          <a:xfrm>
            <a:off x="3886200" y="0"/>
            <a:ext cx="2971800" cy="6096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numCol="1" spcCol="215900" anchor="t">
            <a:prstTxWarp prst="textNoShape">
              <a:avLst/>
            </a:prstTxWarp>
          </a:bodyPr>
          <a:lstStyle>
            <a:lvl1pPr algn="r">
              <a:defRPr sz="1200" cap="none"/>
            </a:lvl1pPr>
          </a:lstStyle>
          <a:p>
            <a:pPr/>
            <a:fld id="{3F650963-2DD2-30FF-9CDD-DBAA47936A8E}" type="datetime1">
              <a:t/>
            </a:fld>
          </a:p>
        </p:txBody>
      </p:sp>
      <p:sp>
        <p:nvSpPr>
          <p:cNvPr id="4" name="Foliengrafik1"/>
          <p:cNvSpPr>
            <a:spLocks noGrp="1" noChangeArrowheads="1"/>
            <a:extLst>
              <a:ext uri="smNativeData">
                <pr:smNativeData xmlns:pr="smNativeData" xmlns="smNativeData" val="SMDATA_16_8Rt+YxMAAAAlAAAAZAAAAA8BAAAAkAAAAEgAAACQAAAASAAAAAAAAAABAAAAAAAAAAEAAABQAAAAAAAAAAAA4D8AAAAAAADgPwAAAAAAAOA/AAAAAAAA4D8AAAAAAADgPwAAAAAAAOA/AAAAAAAA4D8AAAAAAADgPwAAAAAAAOA/AAAAAAAA4D8CAAAAjAAAAAEAAAAAAAAAu+DjDP///wgAAAAAAAAAAAAAAAAAAAAAAAAAAAAAAAAAAAAAZAAAAAEAAABAAAAAAAAAAAAAAAAAAAAAAAAAAAAAAAAAAAAAAAAAAAAAAAAAAAAAAAAAAAAAAAAAAAAAAAAAAAAAAAAAAAAAAAAAAAAAAAAAAAAAAAAAAAAAAAAAAAAAFAAAADwAAAAB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CAcAAKAFAAAoIwAAwCEAABAAAAAmAAAACAAAAP//////////MAAAABQAAAAAAAAAAAD//wAAAQAAAP//AAABAA=="/>
              </a:ext>
            </a:extLst>
          </p:cNvSpPr>
          <p:nvPr>
            <p:ph type="sldImg" idx="2"/>
          </p:nvPr>
        </p:nvSpPr>
        <p:spPr>
          <a:xfrm>
            <a:off x="1143000" y="914400"/>
            <a:ext cx="4572000" cy="4572000"/>
          </a:xfrm>
          <a:prstGeom prst="rect">
            <a:avLst/>
          </a:prstGeom>
          <a:solidFill>
            <a:schemeClr val="accent1"/>
          </a:solidFill>
          <a:ln w="12700" cap="flat" cmpd="sng" algn="ctr">
            <a:solidFill>
              <a:schemeClr val="tx1"/>
            </a:solidFill>
            <a:prstDash val="solid"/>
            <a:headEnd type="none"/>
            <a:tailEnd type="none"/>
          </a:ln>
          <a:effectLst/>
        </p:spPr>
      </p:sp>
      <p:sp>
        <p:nvSpPr>
          <p:cNvPr id="5" name="Folientext1"/>
          <p:cNvSpPr>
            <a:spLocks noGrp="1" noChangeArrowheads="1"/>
            <a:extLst>
              <a:ext uri="smNativeData">
                <pr:smNativeData xmlns:pr="smNativeData" xmlns="smNativeData" val="SMDATA_16_8Rt+YxMAAAAlAAAAZAAAAA8BAAAAkAAAAEgAAACQAAAASAAAAAAAAAAA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OAQAAKAjAAD4JQAAYEUAABAAAAAmAAAACAAAAP//////////MAAAABQAAAAAAAAAAAD//wAAAQAAAP//AAABAA=="/>
              </a:ext>
            </a:extLst>
          </p:cNvSpPr>
          <p:nvPr>
            <p:ph type="body" idx="3"/>
          </p:nvPr>
        </p:nvSpPr>
        <p:spPr>
          <a:xfrm>
            <a:off x="685800" y="5791200"/>
            <a:ext cx="5486400" cy="54864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numCol="1" spcCol="215900" anchor="t">
            <a:prstTxWarp prst="textNoShape">
              <a:avLst/>
            </a:prstTxWarp>
          </a:bodyPr>
          <a:lstStyle/>
          <a:p>
            <a:pPr/>
            <a:r>
              <a:t>Master-Textstil durch Klicken bearbeiten</a:t>
            </a:r>
          </a:p>
          <a:p>
            <a:pPr lvl="1"/>
            <a:r>
              <a:t>Zweite Ebene</a:t>
            </a:r>
          </a:p>
          <a:p>
            <a:pPr lvl="2"/>
            <a:r>
              <a:t>Dritte Ebene</a:t>
            </a:r>
          </a:p>
          <a:p>
            <a:pPr lvl="3"/>
            <a:r>
              <a:t>Vierte Ebene</a:t>
            </a:r>
          </a:p>
          <a:p>
            <a:pPr lvl="4"/>
            <a:r>
              <a:t>Fünfte Ebene</a:t>
            </a:r>
          </a:p>
        </p:txBody>
      </p:sp>
      <p:sp>
        <p:nvSpPr>
          <p:cNvPr id="6" name="FußzeilenBereich1"/>
          <p:cNvSpPr>
            <a:spLocks noGrp="1" noChangeArrowheads="1"/>
            <a:extLst>
              <a:ext uri="smNativeData">
                <pr:smNativeData xmlns:pr="smNativeData" xmlns="smNativeData" val="SMDATA_16_8Rt+YxMAAAAlAAAAZAAAAA8BAAAAkAAAAEgAAACQAAAASAAAAAAAAAAC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NYD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AAAAAEBHAABIEgAAAEsAABAAAAAmAAAACAAAAP//////////MAAAABQAAAAAAAAAAAD//wAAAQAAAP//AAABAA=="/>
              </a:ext>
            </a:extLst>
          </p:cNvSpPr>
          <p:nvPr>
            <p:ph type="ftr" sz="quarter" idx="4"/>
          </p:nvPr>
        </p:nvSpPr>
        <p:spPr>
          <a:xfrm>
            <a:off x="0" y="11582400"/>
            <a:ext cx="2971800" cy="6096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numCol="1" spcCol="215900" anchor="b">
            <a:prstTxWarp prst="textNoShape">
              <a:avLst/>
            </a:prstTxWarp>
          </a:bodyPr>
          <a:lstStyle>
            <a:lvl1pPr algn="l">
              <a:defRPr sz="1200" cap="none"/>
            </a:lvl1pPr>
          </a:lstStyle>
          <a:p>
            <a:pPr/>
            <a:fld id="{3F65673E-70D2-3091-9CDD-86C429936AD3}" type="footer">
              <a:t/>
            </a:fld>
          </a:p>
        </p:txBody>
      </p:sp>
      <p:sp>
        <p:nvSpPr>
          <p:cNvPr id="7" name="FoliennummerBereich1"/>
          <p:cNvSpPr>
            <a:spLocks noGrp="1" noChangeArrowheads="1"/>
            <a:extLst>
              <a:ext uri="smNativeData">
                <pr:smNativeData xmlns:pr="smNativeData" xmlns="smNativeData" val="SMDATA_16_8Rt+YxMAAAAlAAAAZAAAAA8BAAAAkAAAAEgAAACQAAAASAAAAAAAAAACAAAAAAAAAAEAAABQAAAAAAAAAAAA4D8AAAAAAADgPwAAAAAAAOA/AAAAAAAA4D8AAAAAAADgPwAAAAAAAOA/AAAAAAAA4D8AAAAAAADgPwAAAAAAAOA/AAAAAAAA4D8CAAAAjAAAAAAAAAAAAAAAu+Dj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K6dvrY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6BcAAEBHAAAwKgAAAEsAABAAAAAmAAAACAAAAP//////////MAAAABQAAAAAAAAAAAD//wAAAQAAAP//AAABAA=="/>
              </a:ext>
            </a:extLst>
          </p:cNvSpPr>
          <p:nvPr>
            <p:ph type="sldNum" sz="quarter" idx="5"/>
          </p:nvPr>
        </p:nvSpPr>
        <p:spPr>
          <a:xfrm>
            <a:off x="3886200" y="11582400"/>
            <a:ext cx="2971800" cy="6096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numCol="1" spcCol="215900" anchor="b">
            <a:prstTxWarp prst="textNoShape">
              <a:avLst/>
            </a:prstTxWarp>
          </a:bodyPr>
          <a:lstStyle>
            <a:lvl1pPr algn="r">
              <a:defRPr sz="1200" cap="none"/>
            </a:lvl1pPr>
          </a:lstStyle>
          <a:p>
            <a:pPr/>
            <a:fld id="{3F65237F-31D2-30D5-9CDD-C7806D936A92}" type="slidenum">
              <a:t/>
            </a:fld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hdr="0" ftr="0" dt="0">
    <p:prHF dtFmt="0"/>
  </p:hf>
  <p:notesStyle>
    <a:lvl1pPr marL="0" marR="0" indent="0" algn="l" defTabSz="914400">
      <a:hyphen val="0"/>
      <a:lnSpc>
        <a:spcPct val="100000"/>
      </a:lnSpc>
      <a:spcBef>
        <a:spcPts val="0"/>
      </a:spcBef>
      <a:spcAft>
        <a:spcPts val="0"/>
      </a:spcAft>
      <a:buNone/>
      <p:prBullet>
        <a:buNone/>
      </p:prBullet>
      <a:tabLst/>
      <a:defRPr sz="1200" b="0" i="0" u="none" strike="noStrike" kern="1" cap="none" spc="0" prSpc="50" pitch="50" baseline="0">
        <a:solidFill>
          <a:schemeClr val="tx1"/>
        </a:solidFill>
        <a:effectLst/>
        <a:txBgFill val="auto"/>
        <a:latin typeface="Calibri" pitchFamily="2" charset="0"/>
        <a:ea typeface="SimSun" pitchFamily="0" charset="0"/>
        <a:cs typeface="Times New Roman" pitchFamily="1" charset="0"/>
      </a:defRPr>
    </a:lvl1pPr>
    <a:lvl2pPr marL="457200" marR="0" indent="0" algn="l" defTabSz="914400">
      <a:hyphen val="0"/>
      <a:lnSpc>
        <a:spcPct val="100000"/>
      </a:lnSpc>
      <a:spcBef>
        <a:spcPts val="0"/>
      </a:spcBef>
      <a:spcAft>
        <a:spcPts val="0"/>
      </a:spcAft>
      <a:buNone/>
      <p:prBullet>
        <a:buNone/>
      </p:prBullet>
      <a:tabLst/>
      <a:defRPr sz="1200" b="0" i="0" u="none" strike="noStrike" kern="1" cap="none" spc="0" prSpc="50" pitch="50" baseline="0">
        <a:solidFill>
          <a:schemeClr val="tx1"/>
        </a:solidFill>
        <a:effectLst/>
        <a:txBgFill val="auto"/>
        <a:latin typeface="Calibri" pitchFamily="2" charset="0"/>
        <a:ea typeface="SimSun" pitchFamily="0" charset="0"/>
        <a:cs typeface="Times New Roman" pitchFamily="1" charset="0"/>
      </a:defRPr>
    </a:lvl2pPr>
    <a:lvl3pPr marL="914400" marR="0" indent="0" algn="l" defTabSz="914400">
      <a:hyphen val="0"/>
      <a:lnSpc>
        <a:spcPct val="100000"/>
      </a:lnSpc>
      <a:spcBef>
        <a:spcPts val="0"/>
      </a:spcBef>
      <a:spcAft>
        <a:spcPts val="0"/>
      </a:spcAft>
      <a:buNone/>
      <p:prBullet>
        <a:buNone/>
      </p:prBullet>
      <a:tabLst/>
      <a:defRPr sz="1200" b="0" i="0" u="none" strike="noStrike" kern="1" cap="none" spc="0" prSpc="50" pitch="50" baseline="0">
        <a:solidFill>
          <a:schemeClr val="tx1"/>
        </a:solidFill>
        <a:effectLst/>
        <a:txBgFill val="auto"/>
        <a:latin typeface="Calibri" pitchFamily="2" charset="0"/>
        <a:ea typeface="SimSun" pitchFamily="0" charset="0"/>
        <a:cs typeface="Times New Roman" pitchFamily="1" charset="0"/>
      </a:defRPr>
    </a:lvl3pPr>
    <a:lvl4pPr marL="1371600" marR="0" indent="0" algn="l" defTabSz="914400">
      <a:hyphen val="0"/>
      <a:lnSpc>
        <a:spcPct val="100000"/>
      </a:lnSpc>
      <a:spcBef>
        <a:spcPts val="0"/>
      </a:spcBef>
      <a:spcAft>
        <a:spcPts val="0"/>
      </a:spcAft>
      <a:buNone/>
      <p:prBullet>
        <a:buNone/>
      </p:prBullet>
      <a:tabLst/>
      <a:defRPr sz="1200" b="0" i="0" u="none" strike="noStrike" kern="1" cap="none" spc="0" prSpc="50" pitch="50" baseline="0">
        <a:solidFill>
          <a:schemeClr val="tx1"/>
        </a:solidFill>
        <a:effectLst/>
        <a:txBgFill val="auto"/>
        <a:latin typeface="Calibri" pitchFamily="2" charset="0"/>
        <a:ea typeface="SimSun" pitchFamily="0" charset="0"/>
        <a:cs typeface="Times New Roman" pitchFamily="1" charset="0"/>
      </a:defRPr>
    </a:lvl4pPr>
    <a:lvl5pPr marL="1828800" marR="0" indent="0" algn="l" defTabSz="914400">
      <a:hyphen val="0"/>
      <a:lnSpc>
        <a:spcPct val="100000"/>
      </a:lnSpc>
      <a:spcBef>
        <a:spcPts val="0"/>
      </a:spcBef>
      <a:spcAft>
        <a:spcPts val="0"/>
      </a:spcAft>
      <a:buNone/>
      <p:prBullet>
        <a:buNone/>
      </p:prBullet>
      <a:tabLst/>
      <a:defRPr sz="1200" b="0" i="0" u="none" strike="noStrike" kern="1" cap="none" spc="0" prSpc="50" pitch="50" baseline="0">
        <a:solidFill>
          <a:schemeClr val="tx1"/>
        </a:solidFill>
        <a:effectLst/>
        <a:txBgFill val="auto"/>
        <a:latin typeface="Calibri" pitchFamily="2" charset="0"/>
        <a:ea typeface="SimSun" pitchFamily="0" charset="0"/>
        <a:cs typeface="Times New Roman" pitchFamily="1" charset="0"/>
      </a:defRPr>
    </a:lvl5pPr>
    <a:lvl6pPr marL="2286000" marR="0" indent="0" algn="l" defTabSz="914400">
      <a:hyphen val="0"/>
      <a:lnSpc>
        <a:spcPct val="100000"/>
      </a:lnSpc>
      <a:spcBef>
        <a:spcPts val="0"/>
      </a:spcBef>
      <a:spcAft>
        <a:spcPts val="0"/>
      </a:spcAft>
      <a:buNone/>
      <p:prBullet>
        <a:buNone/>
      </p:prBullet>
      <a:tabLst/>
      <a:defRPr sz="1200" b="0" i="0" u="none" strike="noStrike" kern="1" cap="none" spc="0" prSpc="50" pitch="50" baseline="0">
        <a:solidFill>
          <a:schemeClr val="tx1"/>
        </a:solidFill>
        <a:effectLst/>
        <a:txBgFill val="auto"/>
        <a:latin typeface="Calibri" pitchFamily="2" charset="0"/>
        <a:ea typeface="SimSun" pitchFamily="0" charset="0"/>
        <a:cs typeface="Times New Roman" pitchFamily="1" charset="0"/>
      </a:defRPr>
    </a:lvl6pPr>
    <a:lvl7pPr marL="2743200" marR="0" indent="0" algn="l" defTabSz="914400">
      <a:hyphen val="0"/>
      <a:lnSpc>
        <a:spcPct val="100000"/>
      </a:lnSpc>
      <a:spcBef>
        <a:spcPts val="0"/>
      </a:spcBef>
      <a:spcAft>
        <a:spcPts val="0"/>
      </a:spcAft>
      <a:buNone/>
      <p:prBullet>
        <a:buNone/>
      </p:prBullet>
      <a:tabLst/>
      <a:defRPr sz="1200" b="0" i="0" u="none" strike="noStrike" kern="1" cap="none" spc="0" prSpc="50" pitch="50" baseline="0">
        <a:solidFill>
          <a:schemeClr val="tx1"/>
        </a:solidFill>
        <a:effectLst/>
        <a:txBgFill val="auto"/>
        <a:latin typeface="Calibri" pitchFamily="2" charset="0"/>
        <a:ea typeface="SimSun" pitchFamily="0" charset="0"/>
        <a:cs typeface="Times New Roman" pitchFamily="1" charset="0"/>
      </a:defRPr>
    </a:lvl7pPr>
    <a:lvl8pPr marL="3200400" marR="0" indent="0" algn="l" defTabSz="914400">
      <a:hyphen val="0"/>
      <a:lnSpc>
        <a:spcPct val="100000"/>
      </a:lnSpc>
      <a:spcBef>
        <a:spcPts val="0"/>
      </a:spcBef>
      <a:spcAft>
        <a:spcPts val="0"/>
      </a:spcAft>
      <a:buNone/>
      <p:prBullet>
        <a:buNone/>
      </p:prBullet>
      <a:tabLst/>
      <a:defRPr sz="1200" b="0" i="0" u="none" strike="noStrike" kern="1" cap="none" spc="0" prSpc="50" pitch="50" baseline="0">
        <a:solidFill>
          <a:schemeClr val="tx1"/>
        </a:solidFill>
        <a:effectLst/>
        <a:txBgFill val="auto"/>
        <a:latin typeface="Calibri" pitchFamily="2" charset="0"/>
        <a:ea typeface="SimSun" pitchFamily="0" charset="0"/>
        <a:cs typeface="Times New Roman" pitchFamily="1" charset="0"/>
      </a:defRPr>
    </a:lvl8pPr>
    <a:lvl9pPr marL="3657600" marR="0" indent="0" algn="l" defTabSz="914400">
      <a:hyphen val="0"/>
      <a:lnSpc>
        <a:spcPct val="100000"/>
      </a:lnSpc>
      <a:spcBef>
        <a:spcPts val="0"/>
      </a:spcBef>
      <a:spcAft>
        <a:spcPts val="0"/>
      </a:spcAft>
      <a:buNone/>
      <p:prBullet>
        <a:buNone/>
      </p:prBullet>
      <a:tabLst/>
      <a:defRPr sz="1200" b="0" i="0" u="none" strike="noStrike" kern="1" cap="none" spc="0" prSpc="50" pitch="50" baseline="0">
        <a:solidFill>
          <a:schemeClr val="tx1"/>
        </a:solidFill>
        <a:effectLst/>
        <a:txBgFill val="auto"/>
        <a:latin typeface="Calibri" pitchFamily="2" charset="0"/>
        <a:ea typeface="SimSun" pitchFamily="0" charset="0"/>
        <a:cs typeface="Times New Roman" pitchFamily="1" charset="0"/>
      </a:defRPr>
    </a:lvl9pPr>
  </p:notesStyle>
</p:notesMaster>
</file>

<file path=ppt/notesSlides/_rels/notesSlide1.xml.rels><?xml version="1.0" encoding="UTF-8" standalone="yes" 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.xml"/></Relationships>
</file>

<file path=ppt/notesSlides/notesSlide1.xml><?xml version="1.0" encoding="utf-8"?>
<p:notes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showMasterSp="0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grafik1"/>
          <p:cNvSpPr>
            <a:spLocks noGrp="1" noChangeArrowheads="1"/>
            <a:extLst>
              <a:ext uri="smNativeData">
                <pr:smNativeData xmlns:pr="smNativeData" xmlns="smNativeData" val="SMDATA_16_8Rt+YxMAAAAlAAAAZAAAAA8BAAAAkAAAAEgAAACQAAAASAAAAAAAAAABAAAAAAAAAAEAAABQAAAAAAAAAAAA4D8AAAAAAADgPwAAAAAAAOA/AAAAAAAA4D8AAAAAAADgPwAAAAAAAOA/AAAAAAAA4D8AAAAAAADgPwAAAAAAAOA/AAAAAAAA4D8CAAAAjAAAAAEAAAAAAAAAmcz/DP///wgAAAAAAAAAAAAAAAAAAAAAAAAAAAAAAAAAAAAAZAAAAAEAAABAAAAAAAAAAAAAAAAAAAAAAAAAAAAAAAAAAAAAAAAAAAAAAAAAAAAAAAAAAAAAAAAAAAAAAAAAAAAAAAAAAAAAAAAAAAAAAAAAAAAAAAAAAAAAAAAAAAAAFAAAADwAAAAB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CAcAAKAFAAAoIwAAwCEAABAAAAAmAAAACAAAAP////8AAAAAMAAAABQAAAAAAAAAAAD//wAAAQAAAP//AAABAA=="/>
              </a:ext>
            </a:extLst>
          </p:cNvSpPr>
          <p:nvPr>
            <p:ph type="sldImg" idx="2"/>
          </p:nvPr>
        </p:nvSpPr>
        <p:spPr>
          <a:xfrm>
            <a:off x="1143000" y="914400"/>
            <a:ext cx="4572000" cy="4572000"/>
          </a:xfrm>
          <a:prstGeom prst="rect">
            <a:avLst/>
          </a:prstGeom>
        </p:spPr>
      </p:sp>
      <p:sp>
        <p:nvSpPr>
          <p:cNvPr id="3" name="Folientext1"/>
          <p:cNvSpPr>
            <a:spLocks noGrp="1" noChangeArrowheads="1"/>
            <a:extLst>
              <a:ext uri="smNativeData">
                <pr:smNativeData xmlns:pr="smNativeData" xmlns="smNativeData" val="SMDATA_16_8Rt+YxMAAAAlAAAAZAAAAA8BAAAAkAAAAEgAAACQAAAASAAAAAAAAAAAAAAAAAAAAAEAAABQAAAAAAAAAAAA4D8AAAAAAADgPwAAAAAAAOA/AAAAAAAA4D8AAAAAAADgPwAAAAAAAOA/AAAAAAAA4D8AAAAAAADgPwAAAAAAAOA/AAAAAAAA4D8CAAAAjAAAAAAAAAAAAAAAmcz/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AAAABQAAAAEAAAAAAAAAAAAAAAAAAAAAAAAAAAAAAAAAAAAAAAAAAAAAAAJ/f38AAAAAA8zMzADAwP8Af39/AAAAAAAAAAAAAAAAAAAAAAAAAAAAIQAAABgAAAAUAAAAOAQAAKAjAAD4JQAAYEUAABAAAAAmAAAACAAAAP////8AAAAAMAAAABQAAAAAAAAAAAD//wAAAQAAAP//AAABAA=="/>
              </a:ext>
            </a:extLst>
          </p:cNvSpPr>
          <p:nvPr>
            <p:ph type="body" idx="3"/>
          </p:nvPr>
        </p:nvSpPr>
        <p:spPr>
          <a:xfrm>
            <a:off x="685800" y="5791200"/>
            <a:ext cx="5486400" cy="5486400"/>
          </a:xfrm>
          <a:prstGeom prst="rect">
            <a:avLst/>
          </a:prstGeom>
        </p:spPr>
        <p:txBody>
          <a:bodyPr vert="horz" wrap="square" numCol="1" spcCol="215900" anchor="t">
            <a:prstTxWarp prst="textNoShape">
              <a:avLst/>
            </a:prstTxWarp>
          </a:bodyPr>
          <a:lstStyle/>
          <a:p>
            <a:pPr/>
          </a:p>
        </p:txBody>
      </p:sp>
    </p:spTree>
  </p:cSld>
  <p:clrMapOvr>
    <a:masterClrMapping/>
  </p:clrMapOvr>
</p:notes>
</file>

<file path=ppt/slideLayouts/_rels/slideLayout1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.png"/></Relationships>
</file>

<file path=ppt/slideLayouts/_rels/slideLayout2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2.png"/></Relationships>
</file>

<file path=ppt/slideLayouts/_rels/slideLayout3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2.png"/><Relationship Id="rId3" Type="http://schemas.openxmlformats.org/officeDocument/2006/relationships/themeOverride" Target="../theme/themeOverride1.xml"/></Relationships>
</file>

<file path=ppt/slideLayouts/_rels/slideLayout4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2.png"/><Relationship Id="rId3" Type="http://schemas.openxmlformats.org/officeDocument/2006/relationships/themeOverride" Target="../theme/themeOverride2.xml"/></Relationships>
</file>

<file path=ppt/slideLayouts/_rels/slideLayout5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2.png"/><Relationship Id="rId3" Type="http://schemas.openxmlformats.org/officeDocument/2006/relationships/themeOverride" Target="../theme/themeOverride3.xml"/></Relationships>
</file>

<file path=ppt/slideLayouts/_rels/slideLayout6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2.png"/><Relationship Id="rId3" Type="http://schemas.openxmlformats.org/officeDocument/2006/relationships/themeOverride" Target="../theme/themeOverride4.xml"/></Relationships>
</file>

<file path=ppt/slideLayouts/_rels/slideLayout7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2.png"/><Relationship Id="rId3" Type="http://schemas.openxmlformats.org/officeDocument/2006/relationships/themeOverride" Target="../theme/themeOverride5.xml"/></Relationships>
</file>

<file path=ppt/slideLayouts/_rels/slideLayout8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2.png"/></Relationships>
</file>

<file path=ppt/slideLayouts/_rels/slideLayout9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2.png"/></Relationships>
</file>

<file path=ppt/slideLayouts/_rels/slideLayout10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hyperlink" Target="mailto:ilonka@heartsbyharz.de" TargetMode="External"/><Relationship Id="rId3" Type="http://schemas.openxmlformats.org/officeDocument/2006/relationships/hyperlink" Target="mailto:ilonka.harz@t-online.de" TargetMode="External"/><Relationship Id="rId4" Type="http://schemas.openxmlformats.org/officeDocument/2006/relationships/hyperlink" Target="www.heartsbyharz.de" TargetMode="External"/><Relationship Id="rId5" Type="http://schemas.openxmlformats.org/officeDocument/2006/relationships/image" Target="../media/image3.png"/><Relationship Id="rId6" Type="http://schemas.openxmlformats.org/officeDocument/2006/relationships/image" Target="../media/image1.png"/><Relationship Id="rId7" Type="http://schemas.openxmlformats.org/officeDocument/2006/relationships/image" Target="../media/image4.jpeg"/></Relationships>
</file>

<file path=ppt/slideLayouts/_rels/slideLayout11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2.xml"/><Relationship Id="rId2" Type="http://schemas.openxmlformats.org/officeDocument/2006/relationships/image" Target="../media/image1.png"/></Relationships>
</file>

<file path=ppt/slideLayouts/_rels/slideLayout12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 ?>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type="title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Title1"/>
          <p:cNvSpPr>
            <a:spLocks noGrp="1" noChangeArrowheads="1"/>
            <a:extLst>
              <a:ext uri="smNativeData">
                <pr:smNativeData xmlns:pr="smNativeData" xmlns="smNativeData" val="SMDATA_16_8Rt+YxMAAAAlAAAAZAAAAA8BAAAAkAAAAEgAAACQAAAASAAAAAAAAAABAAAAAAAAAAEAAABQAAAAAAAAAAAA4D8AAAAAAADgPwAAAAAAAOA/AAAAAAAA4D8AAAAAAADgPwAAAAAAAOA/AAAAAAAA4D8AAAAAAADgPwAAAAAAAOA/AAAAAAAA4D8CAAAAjAAAAAAAAAAAAAAAmcz/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mcz/Bf///wEAAAAAAAAAAAAAAAAAAAAAAAAAAAAAAAAAAAAAAAAAAAAAAAJ/f38AgICAA8zMzADAwP8Af39/AAAAAAAAAAAAAAAAAAAAAAAAAAAAIQAAABgAAAAUAAAA7wQAAHEOAADZPAAAaxgAABAAAAAmAAAACAAAAAGAAAAAAAAAMAAAABQAAAAAAAAAAAD//wAAAQAAAP//AAABAA=="/>
              </a:ext>
            </a:extLst>
          </p:cNvSpPr>
          <p:nvPr>
            <p:ph type="ctrTitle"/>
          </p:nvPr>
        </p:nvSpPr>
        <p:spPr>
          <a:xfrm>
            <a:off x="802005" y="2347595"/>
            <a:ext cx="9089390" cy="1621790"/>
          </a:xfrm>
        </p:spPr>
        <p:txBody>
          <a:bodyPr/>
          <a:lstStyle>
            <a:lvl1pPr>
              <a:defRPr sz="6400" cap="none">
                <a:latin typeface="Josefin Sans" pitchFamily="0" charset="0"/>
                <a:ea typeface="Josefin Sans" pitchFamily="0" charset="0"/>
                <a:cs typeface="Josefin Sans" pitchFamily="0" charset="0"/>
              </a:defRPr>
            </a:lvl1pPr>
          </a:lstStyle>
          <a:p>
            <a:pPr/>
            <a:r>
              <a:t>Click to edit Master title style</a:t>
            </a:r>
          </a:p>
        </p:txBody>
      </p:sp>
      <p:sp>
        <p:nvSpPr>
          <p:cNvPr id="3" name="SlideSubtitle1"/>
          <p:cNvSpPr>
            <a:spLocks noGrp="1" noChangeArrowheads="1"/>
            <a:extLst>
              <a:ext uri="smNativeData">
                <pr:smNativeData xmlns:pr="smNativeData" xmlns="smNativeData" val="SMDATA_16_8Rt+YxMAAAAlAAAAZAAAAA8BAAAAkAAAAEgAAACQAAAASAAAAAAAAAAAAAAAAAAAAAEAAABQAAAAAAAAAAAA4D8AAAAAAADgPwAAAAAAAOA/AAAAAAAA4D8AAAAAAADgPwAAAAAAAOA/AAAAAAAA4D8AAAAAAADgPwAAAAAAAOA/AAAAAAAA4D8CAAAAjAAAAAAAAAAAAAAAmcz/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mcz/Bf///wEAAAAAAAAAAAAAAAAAAAAAAAAAAAAAAAAAAAAAAAAAAAAAAAJ/f38AgICAA8zMzADAwP8Af39/AAAAAAAAAAAAAAAAAAAAAAAAAAAAIQAAABgAAAAUAAAA3gkAAFsaAADKLgAAPiYAABAAAAAmAAAACAAAAAGAAAAAAAAAMAAAABQAAAAAAAAAAAD//wAAAQAAAP//AAABAA=="/>
              </a:ext>
            </a:extLst>
          </p:cNvSpPr>
          <p:nvPr>
            <p:ph type="subTitle" idx="1"/>
          </p:nvPr>
        </p:nvSpPr>
        <p:spPr>
          <a:xfrm>
            <a:off x="1604010" y="4284345"/>
            <a:ext cx="6002020" cy="1932305"/>
          </a:xfrm>
        </p:spPr>
        <p:txBody>
          <a:bodyPr/>
          <a:lstStyle>
            <a:lvl1pPr marL="0" indent="0" algn="ctr">
              <a:buNone/>
              <p:prBullet>
                <a:buNone/>
              </p:prBullet>
              <a:defRPr cap="none">
                <a:latin typeface="Josefin Sans Light" pitchFamily="0" charset="0"/>
                <a:ea typeface="SimSun" pitchFamily="0" charset="0"/>
                <a:cs typeface="Times New Roman" pitchFamily="1" charset="0"/>
              </a:defRPr>
            </a:lvl1pPr>
            <a:lvl2pPr marL="457200" indent="0" algn="ctr">
              <a:buNone/>
              <p:prBullet>
                <a:buNone/>
              </p:prBullet>
            </a:lvl2pPr>
            <a:lvl3pPr marL="914400" indent="0" algn="ctr">
              <a:buNone/>
              <p:prBullet>
                <a:buNone/>
              </p:prBullet>
            </a:lvl3pPr>
            <a:lvl4pPr marL="1371600" indent="0" algn="ctr">
              <a:buNone/>
              <p:prBullet>
                <a:buNone/>
              </p:prBullet>
            </a:lvl4pPr>
            <a:lvl5pPr marL="1828800" indent="0" algn="ctr">
              <a:buNone/>
              <p:prBullet>
                <a:buNone/>
              </p:prBullet>
            </a:lvl5pPr>
            <a:lvl6pPr marL="2286000" indent="0" algn="ctr">
              <a:buNone/>
              <p:prBullet>
                <a:buNone/>
              </p:prBullet>
            </a:lvl6pPr>
            <a:lvl7pPr marL="2743200" indent="0" algn="ctr">
              <a:buNone/>
              <p:prBullet>
                <a:buNone/>
              </p:prBullet>
            </a:lvl7pPr>
            <a:lvl8pPr marL="3200400" indent="0" algn="ctr">
              <a:buNone/>
              <p:prBullet>
                <a:buNone/>
              </p:prBullet>
            </a:lvl8pPr>
            <a:lvl9pPr marL="3657600" indent="0" algn="ctr">
              <a:buNone/>
              <p:prBullet>
                <a:buNone/>
              </p:prBullet>
            </a:lvl9pPr>
          </a:lstStyle>
          <a:p>
            <a:pPr/>
            <a:r>
              <a:t>Click to edit Master subtitle style</a:t>
            </a:r>
          </a:p>
        </p:txBody>
      </p:sp>
      <p:pic>
        <p:nvPicPr>
          <p:cNvPr id="4" name="Grafik1"/>
          <p:cNvPicPr>
            <a:picLocks noChangeAspect="1"/>
            <a:extLst>
              <a:ext uri="smNativeData">
                <pr:smNativeData xmlns:pr="smNativeData" xmlns="smNativeData" val="SMDATA_18_8Rt+YxMAAAAlAAAAEQAAAC8BAAAAkAAAAEgAAACQAAAASAAAAAAAAAAAAAAAAAAAAAEAAABQAAAAAAAAAAAA4D8AAAAAAADgPwAAAAAAAOA/AAAAAAAA4D8AAAAAAADgPwAAAAAAAOA/AAAAAAAA4D8AAAAAAADgPwAAAAAAAOA/AAAAAAAA4D8CAAAAjAAAAAAAAAAAAAAAmcz/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AAAAAAAAAAABAAAAf39/AAEAAABkAAAAAAAAABQAAABAHwAAAAAAACYAAAAAAAAAwOD//wAAAAAmAAAAZAAAABYAAABMAAAAAAAAAAAAAAAEAAAAAAAAAAEAAACAgIAKAAAAACgAAAAoAAAAZAAAAGQAAAAAAAAAzMzMAAAAAABQAAAAUAAAAGQAAABkAAAAAAAAAAcAAAA4AAAAAAAAAAAAAAAAAAAA////AAAAAAAAAAAAAAAAAAAAAAAAAAAAAAAAAAAAAABkAAAAZAAAAAAAAAAjAAAABAAAAGQAAAAXAAAAFAAAAAAAAAAAAAAA/38AAP9/AAAAAAAACQAAAAQAAABxAgAAHgAAAGgAAAAAAAAAAAAAAAAAAAAAAAAAAAAAABAnAAAQJwAAAAAAAAAAAAAAAAAAAAAAAAAAAAAAAAAAAAAAAAAAAAAUAAAAAAAAAMDA/wAAAAAAZAAAADIAAAAAAAAAZAAAAAAAAAB/f38ACgAAACIAAAAYAAAAAAAAAAAAAAAAAAAAAAAAAAAAAAAAAAAAJAAAACQAAAAAAAAABwAAAAAAAAAAAAAAAAAAAAAAAAAAAAAAAAAAAH9/fwAlAAAAWAAAAAAAAAAAAAAAAAAAAAAAAAAAAAAAAAAAAAAAAAAAAAAAAAAAAAAAAAAAAAAAPwAAAAAAAACghgEAAAAAAAAAAAAAAAAADAAAAAEAAAAAAAAAAAAAAAAAAAAfAAAAVAAAAJnM/wX///8BAAAAAAAAAAAAAAAAAAAAAAAAAAAAAAAAAAAAAAAAAAAAAAACf39/AICAgAPMzMwAwMD/AH9/fwAAAAAAAAAAAAAAAAD///8AAAAAACEAAAAYAAAAFAAAAM0XAAAbAQAA+ykAAKsKAAAQAAAAJgAAAAgAAAD//////////zAAAAAUAAAAAAAAAAAA//8AAAEAAAD//wAAAQA="/>
              </a:ext>
            </a:extLst>
          </p:cNvPicPr>
          <p:nvPr/>
        </p:nvPicPr>
        <p:blipFill>
          <a:blip r:embed="rId2"/>
          <a:stretch>
            <a:fillRect/>
          </a:stretch>
        </p:blipFill>
        <p:spPr>
          <a:xfrm>
            <a:off x="3869055" y="179705"/>
            <a:ext cx="2955290" cy="1554480"/>
          </a:xfrm>
          <a:prstGeom prst="rect">
            <a:avLst/>
          </a:prstGeom>
          <a:noFill/>
          <a:ln>
            <a:noFill/>
          </a:ln>
          <a:effectLst/>
        </p:spPr>
      </p:pic>
      <p:sp>
        <p:nvSpPr>
          <p:cNvPr id="5" name="Folientext1"/>
          <p:cNvSpPr>
            <a:spLocks noGrp="1" noChangeArrowheads="1"/>
            <a:extLst>
              <a:ext uri="smNativeData">
                <pr:smNativeData xmlns:pr="smNativeData" xmlns="smNativeData" val="SMDATA_16_8Rt+YxMAAAAlAAAAZAAAAA8BAAAAkAAAAEgAAACQAAAASAAAAAAAAAAAAAAAAAAAAAEAAABQAAAAAAAAAAAA4D8AAAAAAADgPwAAAAAAAOA/AAAAAAAA4D8AAAAAAADgPwAAAAAAAOA/AAAAAAAA4D8AAAAAAADgPwAAAAAAAOA/AAAAAAAA4D8CAAAAjAAAAAAAAAAAAAAAmcz/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8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mcz/Bf///wEAAAAAAAAAAAAAAAAAAAAAAAAAAAAAAAAAAAAAAAAAAAAAAAJ/f38AgICAA8zMzADAwP8Af39/AAAAAAAAAAAAAAAAAAAAAAAAAAAAIQAAABgAAAAUAAAA4TEAAFsaAADZPAAAbiUAABAAAAAmAAAACAAAAAGAAAAAAAAAMAAAABQAAAAAAAAAAAD//wAAAQAAAP//AAABAA=="/>
              </a:ext>
            </a:extLst>
          </p:cNvSpPr>
          <p:nvPr>
            <p:ph idx="2"/>
          </p:nvPr>
        </p:nvSpPr>
        <p:spPr>
          <a:xfrm>
            <a:off x="8108315" y="4284345"/>
            <a:ext cx="1783080" cy="1800225"/>
          </a:xfrm>
        </p:spPr>
        <p:txBody>
          <a:bodyPr/>
          <a:lstStyle>
            <a:lvl1pPr>
              <a:defRPr sz="1000" cap="none"/>
            </a:lvl1pPr>
            <a:lvl2pPr>
              <a:defRPr sz="1000" cap="none"/>
            </a:lvl2pPr>
            <a:lvl3pPr>
              <a:defRPr sz="1000" cap="none"/>
            </a:lvl3pPr>
            <a:lvl4pPr>
              <a:defRPr sz="1000" cap="none"/>
            </a:lvl4pPr>
            <a:lvl5pPr>
              <a:defRPr sz="1000" cap="none"/>
            </a:lvl5pPr>
          </a:lstStyle>
          <a:p>
            <a:pPr/>
            <a:r>
              <a:t>Click to edit Master text styles</a:t>
            </a:r>
          </a:p>
          <a:p>
            <a:pPr lvl="1"/>
            <a:r>
              <a:t>Second level</a:t>
            </a:r>
          </a:p>
          <a:p>
            <a:pPr lvl="2"/>
            <a:r>
              <a:t>Third level</a:t>
            </a:r>
          </a:p>
          <a:p>
            <a:pPr lvl="3"/>
            <a:r>
              <a:t>Fourth level</a:t>
            </a:r>
          </a:p>
          <a:p>
            <a:pPr lvl="4"/>
            <a:r>
              <a:t>Fifth level</a:t>
            </a:r>
          </a:p>
        </p:txBody>
      </p:sp>
    </p:spTree>
  </p:cSld>
  <p:clrMapOvr>
    <a:masterClrMapping/>
  </p:clrMapOvr>
</p:sldLayout>
</file>

<file path=ppt/slideLayouts/slideLayout2.xml><?xml version="1.0" encoding="utf-8"?>
<p:sldLayout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type="tx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Title1"/>
          <p:cNvSpPr>
            <a:spLocks noGrp="1" noChangeArrowheads="1"/>
            <a:extLst>
              <a:ext uri="smNativeData">
                <pr:smNativeData xmlns:pr="smNativeData" xmlns="smNativeData" val="SMDATA_16_8Rt+YxMAAAAlAAAAZAAAAA8BAAAAkAAAAEgAAACQAAAASAAAAAAAAAABAAAAAAAAAAEAAABQAAAAAAAAAAAA4D8AAAAAAADgPwAAAAAAAOA/AAAAAAAA4D8AAAAAAADgPwAAAAAAAOA/AAAAAAAA4D8AAAAAAADgPwAAAAAAAOA/AAAAAAAA4D8CAAAAjAAAAAAAAAAAAAAAmcz/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mcz/Bf///wEAAAAAAAAAAAAAAAAAAAAAAAAAAAAAAAAAAAAAAAAAAAAAAAJ/f38AgICAA8zMzADAwP8Af39/AAAAAAAAAAAAAAAAAAAAAAAAAAAAIQAAABgAAAAUAAAASgMAAG4EAAB+PgAA3AgAABAAAAAmAAAACAAAAAGAAAAAAAAAMAAAABQAAAAAAAAAAAD//wAAAQAAAP//AAABAA=="/>
              </a:ext>
            </a:extLst>
          </p:cNvSpPr>
          <p:nvPr>
            <p:ph type="title"/>
          </p:nvPr>
        </p:nvSpPr>
        <p:spPr>
          <a:xfrm>
            <a:off x="534670" y="720090"/>
            <a:ext cx="9624060" cy="720090"/>
          </a:xfrm>
        </p:spPr>
        <p:txBody>
          <a:bodyPr/>
          <a:lstStyle>
            <a:lvl1pPr>
              <a:defRPr sz="3000" cap="none"/>
            </a:lvl1pPr>
          </a:lstStyle>
          <a:p>
            <a:pPr/>
            <a:r>
              <a:t>Click to edit Master title style</a:t>
            </a:r>
          </a:p>
        </p:txBody>
      </p:sp>
      <p:sp>
        <p:nvSpPr>
          <p:cNvPr id="3" name="SlideText1"/>
          <p:cNvSpPr>
            <a:spLocks noGrp="1" noChangeArrowheads="1"/>
            <a:extLst>
              <a:ext uri="smNativeData">
                <pr:smNativeData xmlns:pr="smNativeData" xmlns="smNativeData" val="SMDATA_16_8Rt+YxMAAAAlAAAAZAAAAA8BAAAAkAAAAEgAAACQAAAASAAAAAAAAAAAAAAAAAAAAAEAAABQAAAAAAAAAAAA4D8AAAAAAADgPwAAAAAAAOA/AAAAAAAA4D8AAAAAAADgPwAAAAAAAOA/AAAAAAAA4D8AAAAAAADgPwAAAAAAAOA/AAAAAAAA4D8CAAAAjAAAAAAAAAAAAAAAmcz/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mcz/Bf///wEAAAAAAAAAAAAAAAAAAAAAAAAAAAAAAAAAAAAAAAAAAAAAAAJ/f38AgICAA8zMzADAwP8Af39/AAAAAAAAAAAAAAAAAAAAAAAAAAAAIQAAABgAAAAUAAAASgMAANoKAAB+PgAAjCkAABAAAAAmAAAACAAAAACAAAAAAAAAMAAAABQAAAAAAAAAAAD//wAAAQAAAP//AAABAA=="/>
              </a:ext>
            </a:extLst>
          </p:cNvSpPr>
          <p:nvPr>
            <p:ph idx="1"/>
          </p:nvPr>
        </p:nvSpPr>
        <p:spPr/>
        <p:txBody>
          <a:bodyPr/>
          <a:lstStyle>
            <a:lvl1pPr>
              <a:defRPr sz="2000" cap="none">
                <a:effectLst/>
                <a:latin typeface="Josefin Sans" pitchFamily="0" charset="0"/>
                <a:ea typeface="SimSun" pitchFamily="0" charset="0"/>
                <a:cs typeface="Times New Roman" pitchFamily="1" charset="0"/>
              </a:defRPr>
            </a:lvl1pPr>
            <a:lvl2pPr>
              <a:defRPr sz="2000" cap="none">
                <a:effectLst/>
                <a:latin typeface="Josefin Sans" pitchFamily="0" charset="0"/>
                <a:ea typeface="Josefin Sans" pitchFamily="0" charset="0"/>
                <a:cs typeface="Josefin Sans" pitchFamily="0" charset="0"/>
              </a:defRPr>
            </a:lvl2pPr>
            <a:lvl3pPr>
              <a:defRPr sz="2000" cap="none">
                <a:effectLst/>
                <a:latin typeface="Josefin Sans" pitchFamily="0" charset="0"/>
                <a:ea typeface="Josefin Sans" pitchFamily="0" charset="0"/>
                <a:cs typeface="Josefin Sans" pitchFamily="0" charset="0"/>
              </a:defRPr>
            </a:lvl3pPr>
            <a:lvl4pPr>
              <a:defRPr sz="2000" cap="none">
                <a:effectLst/>
                <a:latin typeface="Josefin Sans" pitchFamily="0" charset="0"/>
                <a:ea typeface="Josefin Sans" pitchFamily="0" charset="0"/>
                <a:cs typeface="Josefin Sans" pitchFamily="0" charset="0"/>
              </a:defRPr>
            </a:lvl4pPr>
            <a:lvl5pPr>
              <a:defRPr sz="2000" cap="none">
                <a:effectLst/>
                <a:latin typeface="Josefin Sans" pitchFamily="0" charset="0"/>
                <a:ea typeface="Josefin Sans" pitchFamily="0" charset="0"/>
                <a:cs typeface="Josefin Sans" pitchFamily="0" charset="0"/>
              </a:defRPr>
            </a:lvl5pPr>
          </a:lstStyle>
          <a:p>
            <a:pPr/>
            <a:r>
              <a:t>Click to edit Master text styles</a:t>
            </a:r>
          </a:p>
          <a:p>
            <a:pPr lvl="1"/>
            <a:r>
              <a:t>Second level</a:t>
            </a:r>
          </a:p>
          <a:p>
            <a:pPr lvl="2"/>
            <a:r>
              <a:t>Third level</a:t>
            </a:r>
          </a:p>
          <a:p>
            <a:pPr lvl="3"/>
            <a:r>
              <a:t>Fourth level</a:t>
            </a:r>
          </a:p>
          <a:p>
            <a:pPr lvl="4"/>
            <a:r>
              <a:t>Fifth level</a:t>
            </a:r>
          </a:p>
        </p:txBody>
      </p:sp>
      <p:sp>
        <p:nvSpPr>
          <p:cNvPr id="4" name="SlideNumberArea1"/>
          <p:cNvSpPr>
            <a:spLocks noGrp="1" noChangeArrowheads="1"/>
            <a:extLst>
              <a:ext uri="smNativeData">
                <pr:smNativeData xmlns:pr="smNativeData" xmlns="smNativeData" val="SMDATA_16_8Rt+YxMAAAAlAAAAZAAAAA8BAAAAkAAAAEgAAACQAAAASAAAAAAAAAABAAAAAAAAAAEAAABQAAAAAAAAAAAA4D8AAAAAAADgPwAAAAAAAOA/AAAAAAAA4D8AAAAAAADgPwAAAAAAAOA/AAAAAAAA4D8AAAAAAADgPwAAAAAAAOA/AAAAAAAA4D8CAAAAjAAAAAAAAAAAAAAAmcz/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mcz/Bf///wEAAAAAAAAAAAAAAAAAAAAAAAAAAAAAAAAAAAAAAAAAAAAAAAJ/f38AgICAA8zMzADAwP8Af39/AAAAAAAAAAAAAAAAAAAAAAAAAAAAIQAAABgAAAAUAAAAJCwAAAErAAB9OwAAeS0AABAAAAAmAAAACAAAAAEAAAAAAAAAMAAAABQAAAAAAAAAAAD//wAAAQAAAP//AAABAA=="/>
              </a:ext>
            </a:extLst>
          </p:cNvSpPr>
          <p:nvPr>
            <p:ph type="sldNum" sz="quarter" idx="12"/>
          </p:nvPr>
        </p:nvSpPr>
        <p:spPr>
          <a:xfrm>
            <a:off x="7175500" y="6990715"/>
            <a:ext cx="2494915" cy="401320"/>
          </a:xfrm>
        </p:spPr>
        <p:txBody>
          <a:bodyPr/>
          <a:lstStyle/>
          <a:p>
            <a:pPr/>
            <a:fld id="{3F655674-3AD2-30A0-9CDD-CCF518936A99}" type="slidenum">
              <a:t/>
            </a:fld>
          </a:p>
        </p:txBody>
      </p:sp>
      <p:pic>
        <p:nvPicPr>
          <p:cNvPr id="5" name="Grafik1"/>
          <p:cNvPicPr>
            <a:picLocks noChangeAspect="1"/>
            <a:extLst>
              <a:ext uri="smNativeData">
                <pr:smNativeData xmlns:pr="smNativeData" xmlns="smNativeData" val="SMDATA_18_8Rt+YxMAAAAlAAAAEQAAAC8BAAAAkAAAAEgAAACQAAAASAAAAAAAAAAAAAAAAAAAAAEAAABQAAAAAAAAAAAA4D8AAAAAAADgPwAAAAAAAOA/AAAAAAAA4D8AAAAAAADgPwAAAAAAAOA/AAAAAAAA4D8AAAAAAADgPwAAAAAAAOA/AAAAAAAA4D8CAAAAjAAAAAAAAAAAAAAAmcz/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AAAAAAAAAAABAAAAf39/AAEAAABkAAAAAAAAABQAAABAHwAAAAAAACYAAAAAAAAAwOD//wAAAAAmAAAAZAAAABYAAABMAAAAAAAAAAAAAAAEAAAAAAAAAAEAAACAgIAKAAAAACgAAAAoAAAAZAAAAGQAAAAAAAAAzMzMAAAAAABQAAAAUAAAAGQAAABkAAAAAAAAAAcAAAA4AAAAAAAAAAAAAAAAAAAA////AAAAAAAAAAAAAAAAAAAAAAAAAAAAAAAAAAAAAABkAAAAZAAAAAAAAAAjAAAABAAAAGQAAAAXAAAAFAAAAAAAAAAAAAAA/38AAP9/AAAAAAAACQAAAAQAAABQAFEAHgAAAGgAAAAAAAAAAAAAAAAAAAAAAAAAAAAAABAnAAAQJwAAAAAAAAAAAAAAAAAAAAAAAAAAAAAAAAAAAAAAAAAAAAAUAAAAAAAAAMDA/wAAAAAAZAAAADIAAAAAAAAAZAAAAAAAAAB/f38ACgAAACIAAAAYAAAAAAAAAAAAAAAAAAAAAAAAAAAAAAAAAAAAJAAAACQAAAAAAAAABwAAAAAAAAAAAAAAAAAAAAAAAAAAAAAAAAAAAH9/fwAlAAAAWAAAAAAAAAAAAAAAAAAAAAAAAAAAAAAAAAAAAAAAAAAAAAAAAAAAAAAAAAAAAAAAPwAAAAAAAACghgEAAAAAAAAAAAAAAAAADAAAAAEAAAAAAAAAAAAAAAAAAAAfAAAAVAAAAJnM/wX///8BAAAAAAAAAAAAAAAAAAAAAAAAAAAAAAAAAAAAAAAAAAAAAAACf39/AICAgAPMzMwAwMD/AH9/fwAAAAAAAAAAAAAAAAD///8AAAAAACEAAAAYAAAAFAAAAEc8AAAdKwAAfj4AAF4tAAAQAAAAJgAAAAgAAAD//////////zAAAAAUAAAAAAAAAAAA//8AAAEAAAD//wAAAQA="/>
              </a:ext>
            </a:extLst>
          </p:cNvPicPr>
          <p:nvPr/>
        </p:nvPicPr>
        <p:blipFill>
          <a:blip r:embed="rId2"/>
          <a:stretch>
            <a:fillRect/>
          </a:stretch>
        </p:blipFill>
        <p:spPr>
          <a:xfrm>
            <a:off x="9798685" y="7008495"/>
            <a:ext cx="360045" cy="366395"/>
          </a:xfrm>
          <a:prstGeom prst="rect">
            <a:avLst/>
          </a:prstGeom>
          <a:noFill/>
          <a:ln>
            <a:noFill/>
          </a:ln>
          <a:effectLst/>
        </p:spPr>
      </p:pic>
    </p:spTree>
  </p:cSld>
  <p:clrMapOvr>
    <a:masterClrMapping/>
  </p:clrMapOvr>
</p:sldLayout>
</file>

<file path=ppt/slideLayouts/slideLayout3.xml><?xml version="1.0" encoding="utf-8"?>
<p:sldLayout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type="twoColTx">
  <p:cSld name="Titel, 1 Grafik und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Title1"/>
          <p:cNvSpPr>
            <a:spLocks noGrp="1" noChangeArrowheads="1"/>
            <a:extLst>
              <a:ext uri="smNativeData">
                <pr:smNativeData xmlns:pr="smNativeData" xmlns="smNativeData" val="SMDATA_16_8Rt+YxMAAAAlAAAAZAAAAA8BAAAAkAAAAEgAAACQAAAASAAAAAAAAAABAAAAAAAAAAEAAABQAAAAAAAAAAAA4D8AAAAAAADgPwAAAAAAAOA/AAAAAAAA4D8AAAAAAADgPwAAAAAAAOA/AAAAAAAA4D8AAAAAAADgPwAAAAAAAOA/AAAAAAAA4D8CAAAAjAAAAAAAAAAAAAAAmcz/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Nw7IAE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mcz/Bf///wEAAAAAAAAAAAAAAAAAAAAAAAAAAAAAAAAAAAAAAAAAAAAAAAJ/f38AgICAA8zMzADAwP8Af39/AAAAAAAAAAAAAAAAAAAAAAAAAAAAIQAAABgAAAAUAAAAbyEAAG4EAAA5PgAA9wkAABAAAAAmAAAACAAAAAGAAAAAAAAAMAAAABQAAAAAAAAAAAD//wAAAQAAAP//AAABAA=="/>
              </a:ext>
            </a:extLst>
          </p:cNvSpPr>
          <p:nvPr>
            <p:ph type="title"/>
          </p:nvPr>
        </p:nvSpPr>
        <p:spPr>
          <a:xfrm>
            <a:off x="5434965" y="720090"/>
            <a:ext cx="4679950" cy="899795"/>
          </a:xfrm>
        </p:spPr>
        <p:txBody>
          <a:bodyPr/>
          <a:lstStyle>
            <a:lvl1pPr>
              <a:defRPr sz="3000" cap="none"/>
            </a:lvl1pPr>
          </a:lstStyle>
          <a:p>
            <a:pPr/>
            <a:r>
              <a:t>Click to edit Master title style</a:t>
            </a:r>
          </a:p>
        </p:txBody>
      </p:sp>
      <p:sp>
        <p:nvSpPr>
          <p:cNvPr id="3" name="SlideText1"/>
          <p:cNvSpPr>
            <a:spLocks noGrp="1" noChangeArrowheads="1"/>
            <a:extLst>
              <a:ext uri="smNativeData">
                <pr:smNativeData xmlns:pr="smNativeData" xmlns="smNativeData" val="SMDATA_16_8Rt+YxMAAAAlAAAAZAAAAA8BAAAAkAAAAEgAAACQAAAASAAAAAAAAAAAAAAAAAAAAAEAAABQAAAAAAAAAAAA4D8AAAAAAADgPwAAAAAAAOA/AAAAAAAA4D8AAAAAAADgPwAAAAAAAOA/AAAAAAAA4D8AAAAAAADgPwAAAAAAAOA/AAAAAAAA4D8CAAAAjAAAAAAAAAAAAAAAmcz/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Nw7IAE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mcz/Bf///wEAAAAAAAAAAAAAAAAAAAAAAAAAAAAAAAAAAAAAAAAAAAAAAAJ/f38AgICAA8zMzADAwP8Af39/AAAAAAAAAAAAAAAAAAAAAAAAAAAAIQAAABgAAAAUAAAAbyEAAO4PAAA5PgAAgSoAABAAAAAmAAAACAAAAAGAAAAAAAAAMAAAABQAAAAAAAAAAAD//wAAAQAAAP//AAABAA=="/>
              </a:ext>
            </a:extLst>
          </p:cNvSpPr>
          <p:nvPr>
            <p:ph idx="2"/>
          </p:nvPr>
        </p:nvSpPr>
        <p:spPr>
          <a:xfrm>
            <a:off x="5434965" y="2589530"/>
            <a:ext cx="4679950" cy="4319905"/>
          </a:xfrm>
        </p:spPr>
        <p:txBody>
          <a:bodyPr/>
          <a:lstStyle>
            <a:lvl1pPr>
              <a:defRPr sz="2000" cap="none"/>
            </a:lvl1pPr>
            <a:lvl2pPr>
              <a:defRPr sz="2000" cap="none"/>
            </a:lvl2pPr>
            <a:lvl3pPr>
              <a:defRPr sz="2000" cap="none"/>
            </a:lvl3pPr>
            <a:lvl4pPr>
              <a:defRPr sz="2000" cap="none"/>
            </a:lvl4pPr>
            <a:lvl5pPr>
              <a:defRPr sz="2000" cap="none"/>
            </a:lvl5pPr>
            <a:lvl6pPr>
              <a:defRPr sz="1800" cap="none"/>
            </a:lvl6pPr>
            <a:lvl7pPr>
              <a:defRPr sz="1800" cap="none"/>
            </a:lvl7pPr>
            <a:lvl8pPr>
              <a:defRPr sz="1800" cap="none"/>
            </a:lvl8pPr>
            <a:lvl9pPr>
              <a:defRPr sz="1800" cap="none"/>
            </a:lvl9pPr>
          </a:lstStyle>
          <a:p>
            <a:pPr/>
            <a:r>
              <a:t>Click to edit Master text styles</a:t>
            </a:r>
          </a:p>
          <a:p>
            <a:pPr lvl="1"/>
            <a:r>
              <a:t>Second level</a:t>
            </a:r>
          </a:p>
          <a:p>
            <a:pPr lvl="2"/>
            <a:r>
              <a:t>Third level</a:t>
            </a:r>
          </a:p>
          <a:p>
            <a:pPr lvl="3"/>
            <a:r>
              <a:t>Fourth level</a:t>
            </a:r>
          </a:p>
          <a:p>
            <a:pPr lvl="4"/>
            <a:r>
              <a:t>Fifth level</a:t>
            </a:r>
          </a:p>
        </p:txBody>
      </p:sp>
      <p:sp>
        <p:nvSpPr>
          <p:cNvPr id="4" name="FoliennummerBereich1"/>
          <p:cNvSpPr>
            <a:extLst>
              <a:ext uri="smNativeData">
                <pr:smNativeData xmlns:pr="smNativeData" xmlns="smNativeData" val="SMDATA_16_8Rt+YxMAAAAlAAAAZAAAAA8BAAAAkAAAAEgAAACQAAAASAAAAAAAAAABAAAAAAAAAAEAAABQAAAAAAAAAAAA4D8AAAAAAADgPwAAAAAAAOA/AAAAAAAA4D8AAAAAAADgPwAAAAAAAOA/AAAAAAAA4D8AAAAAAADgPwAAAAAAAOA/AAAAAAAA4D8CAAAAjAAAAAAAAAAAAAAAmcz/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AAAAAAAAAAABAAAAf39/AAEAAABkAAAAAAAAABQAAABAHwAAAAAAACYAAAAAAAAAwOD//wAAAAAmAAAAZAAAABYAAABMAAAAAAAAAAAAAAAEAAAAAAAAAAEAAACAgIAKAAAAACgAAAAoAAAAZAAAAGQAAAAAAAAAzMzMAAAAAABQAAAAUAAAAGQAAABkAAAAAAAAABcAAAAUAAAAAAAAAAAAAAD/fwAA/38AAAAAAAAJAAAABAAAAH8D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mcz/Bf///wEAAAAAAAAAAAAAAAAAAAAAAAAAAAAAAAAAAAAAAAAAAAAAAAJ/f38AgICAA8zMzADAwP8Af39/AAAAAAAAAAAAAAAAAAAAAAAAAAAAIQAAABgAAAAUAAAAXTcAADUrAADLOwAAbC0AABAAAAAmAAAACAAAAP//////////MAAAABQAAAAAAAAAAAD//wAAAQAAAP//AAABAA=="/>
              </a:ext>
            </a:extLst>
          </p:cNvSpPr>
          <p:nvPr/>
        </p:nvSpPr>
        <p:spPr>
          <a:xfrm>
            <a:off x="8999855" y="7023735"/>
            <a:ext cx="720090" cy="360045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numCol="1" spcCol="215900" anchor="ctr"/>
          <a:lstStyle/>
          <a:p>
            <a:pPr algn="r">
              <a:defRPr sz="1000" cap="none">
                <a:latin typeface="Josefin Sans" pitchFamily="0" charset="0"/>
                <a:ea typeface="Josefin Sans" pitchFamily="0" charset="0"/>
                <a:cs typeface="Josefin Sans" pitchFamily="0" charset="0"/>
              </a:defRPr>
            </a:pPr>
            <a:fld id="{3F653D9E-D0D2-30CB-9CDD-269E73936A73}" type="slidenum">
              <a:t>20</a:t>
            </a:fld>
          </a:p>
        </p:txBody>
      </p:sp>
      <p:pic>
        <p:nvPicPr>
          <p:cNvPr id="5" name="Grafik1"/>
          <p:cNvPicPr>
            <a:picLocks noChangeAspect="1"/>
            <a:extLst>
              <a:ext uri="smNativeData">
                <pr:smNativeData xmlns:pr="smNativeData" xmlns="smNativeData" val="SMDATA_18_8Rt+YxMAAAAlAAAAEQAAAC8BAAAAkAAAAEgAAACQAAAASAAAAAAAAAAAAAAAAAAAAAEAAABQAAAAAAAAAAAA4D8AAAAAAADgPwAAAAAAAOA/AAAAAAAA4D8AAAAAAADgPwAAAAAAAOA/AAAAAAAA4D8AAAAAAADgPwAAAAAAAOA/AAAAAAAA4D8CAAAAjAAAAAAAAAAAAAAAmcz/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AAAAAAAAAAABAAAAf39/AAEAAABkAAAAAAAAABQAAABAHwAAAAAAACYAAAAAAAAAwOD//wAAAAAmAAAAZAAAABYAAABMAAAAAAAAAAAAAAAEAAAAAAAAAAEAAACAgIAKAAAAACgAAAAoAAAAZAAAAGQAAAAAAAAAzMzMAAAAAABQAAAAUAAAAGQAAABkAAAAAAAAAAcAAAA4AAAAAAAAAAAAAAAAAAAA////AAAAAAAAAAAAAAAAAAAAAAAAAAAAAAAAAAAAAABkAAAAZAAAAAAAAAAjAAAABAAAAGQAAAAXAAAAFAAAAAAAAAAAAAAA/38AAP9/AAAAAAAACQAAAAQAAABQAFEAHgAAAGgAAAAAAAAAAAAAAAAAAAAAAAAAAAAAABAnAAAQJwAAAAAAAAAAAAAAAAAAAAAAAAAAAAAAAAAAAAAAAAAAAAAUAAAAAAAAAMDA/wAAAAAAZAAAADIAAAAAAAAAZAAAAAAAAAB/f38ACgAAACIAAAAYAAAAAAAAAAAAAAAAAAAAAAAAAAAAAAAAAAAAJAAAACQAAAAAAAAABwAAAAAAAAAAAAAAAAAAAAAAAAAAAAAAAAAAAH9/fwAlAAAAWAAAAAAAAAAAAAAAAAAAAAAAAAAAAAAAAAAAAAAAAAAAAAAAAAAAAAAAAAAAAAAAPwAAAAAAAACghgEAAAAAAAAAAAAAAAAADAAAAAEAAAAAAAAAAAAAAAAAAAAfAAAAVAAAAJnM/wX///8BAAAAAAAAAAAAAAAAAAAAAAAAAAAAAAAAAAAAAAAAAAAAAAACf39/AICAgAPMzMwAwMD/AH9/fwAAAAAAAAAAAAAAAAD///8AAAAAACEAAAAYAAAAFAAAAEc8AABHKwAAfj4AAGwtAAAQAAAAJgAAAAgAAAD//////////zAAAAAUAAAAAAAAAAAA//8AAAEAAAD//wAAAQA="/>
              </a:ext>
            </a:extLst>
          </p:cNvPicPr>
          <p:nvPr/>
        </p:nvPicPr>
        <p:blipFill>
          <a:blip r:embed="rId2"/>
          <a:stretch>
            <a:fillRect/>
          </a:stretch>
        </p:blipFill>
        <p:spPr>
          <a:xfrm>
            <a:off x="9798685" y="7035165"/>
            <a:ext cx="360045" cy="348615"/>
          </a:xfrm>
          <a:prstGeom prst="rect">
            <a:avLst/>
          </a:prstGeom>
          <a:noFill/>
          <a:ln>
            <a:noFill/>
          </a:ln>
          <a:effectLst/>
        </p:spPr>
      </p:pic>
      <p:sp>
        <p:nvSpPr>
          <p:cNvPr id="6" name="Folientext1"/>
          <p:cNvSpPr>
            <a:spLocks noGrp="1" noChangeArrowheads="1"/>
            <a:extLst>
              <a:ext uri="smNativeData">
                <pr:smNativeData xmlns:pr="smNativeData" xmlns="smNativeData" val="SMDATA_16_8Rt+YxMAAAAlAAAAZAAAAA8BAAAAkAAAAEgAAACQAAAASAAAAAAAAAAAAAAAAAAAAAEAAABQAAAAAAAAAAAA4D8AAAAAAADgPwAAAAAAAOA/AAAAAAAA4D8AAAAAAADgPwAAAAAAAOA/AAAAAAAA4D8AAAAAAADgPwAAAAAAAOA/AAAAAAAA4D8CAAAAjAAAAAAAAAAAAAAAmcz/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P////8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mcz/Bf///wEAAAAAAAAAAAAAAAAAAAAAAAAAAAAAAAAAAAAAAAAAAAAAAAJ/f38AgICAA8zMzADAwP8Af39/AAAAAAAAAAAAAAAAAAAAAAAAAAAAIQAAABgAAAAUAAAAbwMAAG4EAAA5IAAAgSoAABAAAAAmAAAACAAAAAGAAAAAAAAAMAAAABQAAAAAAAAAAAD//wAAAQAAAP//AAABAA=="/>
              </a:ext>
            </a:extLst>
          </p:cNvSpPr>
          <p:nvPr>
            <p:ph idx="1"/>
          </p:nvPr>
        </p:nvSpPr>
        <p:spPr>
          <a:xfrm>
            <a:off x="558165" y="720090"/>
            <a:ext cx="4679950" cy="6189345"/>
          </a:xfrm>
        </p:spPr>
        <p:txBody>
          <a:bodyPr/>
          <a:lstStyle>
            <a:lvl1pPr>
              <a:defRPr sz="2000" cap="none"/>
            </a:lvl1pPr>
            <a:lvl2pPr>
              <a:defRPr sz="2000" cap="none"/>
            </a:lvl2pPr>
            <a:lvl3pPr>
              <a:defRPr sz="2000" cap="none"/>
            </a:lvl3pPr>
            <a:lvl4pPr>
              <a:defRPr sz="2000" cap="none"/>
            </a:lvl4pPr>
            <a:lvl5pPr>
              <a:defRPr sz="2000" cap="none"/>
            </a:lvl5pPr>
            <a:lvl6pPr>
              <a:defRPr sz="1800" cap="none"/>
            </a:lvl6pPr>
            <a:lvl7pPr>
              <a:defRPr sz="1800" cap="none"/>
            </a:lvl7pPr>
            <a:lvl8pPr>
              <a:defRPr sz="1800" cap="none"/>
            </a:lvl8pPr>
            <a:lvl9pPr>
              <a:defRPr sz="1800" cap="none"/>
            </a:lvl9pPr>
          </a:lstStyle>
          <a:p>
            <a:pPr/>
            <a:r>
              <a:t>Click to edit Master text styles</a:t>
            </a:r>
          </a:p>
          <a:p>
            <a:pPr lvl="1"/>
            <a:r>
              <a:t>Second level</a:t>
            </a:r>
          </a:p>
          <a:p>
            <a:pPr lvl="2"/>
            <a:r>
              <a:t>Third level</a:t>
            </a:r>
          </a:p>
          <a:p>
            <a:pPr lvl="3"/>
            <a:r>
              <a:t>Fourth level</a:t>
            </a:r>
          </a:p>
          <a:p>
            <a:pPr lvl="4"/>
            <a:r>
              <a:t>Fifth level</a:t>
            </a:r>
          </a:p>
        </p:txBody>
      </p:sp>
      <p:sp>
        <p:nvSpPr>
          <p:cNvPr id="7" name="Folientext2"/>
          <p:cNvSpPr>
            <a:spLocks noGrp="1" noChangeArrowheads="1"/>
            <a:extLst>
              <a:ext uri="smNativeData">
                <pr:smNativeData xmlns:pr="smNativeData" xmlns="smNativeData" val="SMDATA_16_8Rt+YxMAAAAlAAAAZAAAAA8BAAAAkAAAAEgAAACQAAAASAAAAAAAAAAAAAAAAAAAAAEAAABQAAAAAAAAAAAA4D8AAAAAAADgPwAAAAAAAOA/AAAAAAAA4D8AAAAAAADgPwAAAAAAAOA/AAAAAAAA4D8AAAAAAADgPwAAAAAAAOA/AAAAAAAA4D8CAAAAjAAAAAAAAAAAAAAAmcz/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HIgbWE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mcz/Bf///wEAAAAAAAAAAAAAAAAAAAAAAAAAAAAAAAAAAAAAAAAAAAAAAAJ/f38AgICAA8zMzADAwP8Af39/AAAAAAAAAAAAAAAAAAAAAAAAAAAAIQAAABgAAAAUAAAAbyEAAIALAAB+PgAA7g8AABAAAAAmAAAACAAAAAGAAAAAAAAAMAAAABQAAAAAAAAAAAD//wAAAQAAAP//AAABAA=="/>
              </a:ext>
            </a:extLst>
          </p:cNvSpPr>
          <p:nvPr>
            <p:ph idx="3"/>
          </p:nvPr>
        </p:nvSpPr>
        <p:spPr>
          <a:xfrm>
            <a:off x="5434965" y="1869440"/>
            <a:ext cx="4723765" cy="720090"/>
          </a:xfrm>
        </p:spPr>
        <p:txBody>
          <a:bodyPr/>
          <a:lstStyle>
            <a:lvl1pPr marL="0" indent="0">
              <a:buNone/>
              <p:prBullet>
                <a:buNone/>
              </p:prBullet>
              <a:defRPr sz="3000" cap="none">
                <a:latin typeface="Montez" pitchFamily="0" charset="0"/>
                <a:ea typeface="SimSun" pitchFamily="0" charset="0"/>
                <a:cs typeface="Times New Roman" pitchFamily="1" charset="0"/>
              </a:defRPr>
            </a:lvl1pPr>
          </a:lstStyle>
          <a:p>
            <a:pPr/>
            <a:r>
              <a:t>Click to edit Master text styles</a:t>
            </a:r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type="twoColTx">
  <p:cSld name="Titel, 2 Grafiken und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Title1"/>
          <p:cNvSpPr>
            <a:spLocks noGrp="1" noChangeArrowheads="1"/>
            <a:extLst>
              <a:ext uri="smNativeData">
                <pr:smNativeData xmlns:pr="smNativeData" xmlns="smNativeData" val="SMDATA_16_8Rt+YxMAAAAlAAAAZAAAAA8BAAAAkAAAAEgAAACQAAAASAAAAAAAAAABAAAAAAAAAAEAAABQAAAAAAAAAAAA4D8AAAAAAADgPwAAAAAAAOA/AAAAAAAA4D8AAAAAAADgPwAAAAAAAOA/AAAAAAAA4D8AAAAAAADgPwAAAAAAAOA/AAAAAAAA4D8CAAAAjAAAAAAAAAAAAAAAmcz/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0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mcz/Bf///wEAAAAAAAAAAAAAAAAAAAAAAAAAAAAAAAAAAAAAAAAAAAAAAAJ/f38AgICAA8zMzADAwP8Af39/AAAAAAAAAAAAAAAAAAAAAAAAAAAAIQAAABgAAAAUAAAAbyEAAG4EAAA5PgAA9wkAABAAAAAmAAAACAAAAAGAAAAAAAAAMAAAABQAAAAAAAAAAAD//wAAAQAAAP//AAABAA=="/>
              </a:ext>
            </a:extLst>
          </p:cNvSpPr>
          <p:nvPr>
            <p:ph type="title"/>
          </p:nvPr>
        </p:nvSpPr>
        <p:spPr>
          <a:xfrm>
            <a:off x="5434965" y="720090"/>
            <a:ext cx="4679950" cy="899795"/>
          </a:xfrm>
        </p:spPr>
        <p:txBody>
          <a:bodyPr/>
          <a:lstStyle>
            <a:lvl1pPr>
              <a:defRPr sz="3000" cap="none"/>
            </a:lvl1pPr>
          </a:lstStyle>
          <a:p>
            <a:pPr/>
            <a:r>
              <a:t>Click to edit Master title style</a:t>
            </a:r>
          </a:p>
        </p:txBody>
      </p:sp>
      <p:sp>
        <p:nvSpPr>
          <p:cNvPr id="3" name="SlideText1"/>
          <p:cNvSpPr>
            <a:spLocks noGrp="1" noChangeArrowheads="1"/>
            <a:extLst>
              <a:ext uri="smNativeData">
                <pr:smNativeData xmlns:pr="smNativeData" xmlns="smNativeData" val="SMDATA_16_8Rt+YxMAAAAlAAAAZAAAAA8BAAAAkAAAAEgAAACQAAAASAAAAAAAAAAAAAAAAAAAAAEAAABQAAAAAAAAAAAA4D8AAAAAAADgPwAAAAAAAOA/AAAAAAAA4D8AAAAAAADgPwAAAAAAAOA/AAAAAAAA4D8AAAAAAADgPwAAAAAAAOA/AAAAAAAA4D8CAAAAjAAAAAAAAAAAAAAAmcz/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Y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mcz/Bf///wEAAAAAAAAAAAAAAAAAAAAAAAAAAAAAAAAAAAAAAAAAAAAAAAJ/f38AgICAA8zMzADAwP8Af39/AAAAAAAAAAAAAAAAAAAAAAAAAAAAIQAAABgAAAAUAAAAbyEAAO4PAAB+PgAAgSoAABAAAAAmAAAACAAAAAGAAAAAAAAAMAAAABQAAAAAAAAAAAD//wAAAQAAAP//AAABAA=="/>
              </a:ext>
            </a:extLst>
          </p:cNvSpPr>
          <p:nvPr>
            <p:ph idx="2"/>
          </p:nvPr>
        </p:nvSpPr>
        <p:spPr>
          <a:xfrm>
            <a:off x="5434965" y="2589530"/>
            <a:ext cx="4723765" cy="4319905"/>
          </a:xfrm>
        </p:spPr>
        <p:txBody>
          <a:bodyPr/>
          <a:lstStyle>
            <a:lvl1pPr>
              <a:defRPr sz="2000" cap="none"/>
            </a:lvl1pPr>
            <a:lvl2pPr>
              <a:defRPr sz="2000" cap="none"/>
            </a:lvl2pPr>
            <a:lvl3pPr>
              <a:defRPr sz="2000" cap="none"/>
            </a:lvl3pPr>
            <a:lvl4pPr>
              <a:defRPr sz="2000" cap="none"/>
            </a:lvl4pPr>
            <a:lvl5pPr>
              <a:defRPr sz="2000" cap="none"/>
            </a:lvl5pPr>
            <a:lvl6pPr>
              <a:defRPr sz="1800" cap="none"/>
            </a:lvl6pPr>
            <a:lvl7pPr>
              <a:defRPr sz="1800" cap="none"/>
            </a:lvl7pPr>
            <a:lvl8pPr>
              <a:defRPr sz="1800" cap="none"/>
            </a:lvl8pPr>
            <a:lvl9pPr>
              <a:defRPr sz="1800" cap="none"/>
            </a:lvl9pPr>
          </a:lstStyle>
          <a:p>
            <a:pPr/>
            <a:r>
              <a:t>Click to edit Master text styles</a:t>
            </a:r>
          </a:p>
          <a:p>
            <a:pPr lvl="1"/>
            <a:r>
              <a:t>Second level</a:t>
            </a:r>
          </a:p>
          <a:p>
            <a:pPr lvl="2"/>
            <a:r>
              <a:t>Third level</a:t>
            </a:r>
          </a:p>
          <a:p>
            <a:pPr lvl="3"/>
            <a:r>
              <a:t>Fourth level</a:t>
            </a:r>
          </a:p>
          <a:p>
            <a:pPr lvl="4"/>
            <a:r>
              <a:t>Fifth level</a:t>
            </a:r>
          </a:p>
        </p:txBody>
      </p:sp>
      <p:sp>
        <p:nvSpPr>
          <p:cNvPr id="4" name="FoliennummerBereich1"/>
          <p:cNvSpPr>
            <a:extLst>
              <a:ext uri="smNativeData">
                <pr:smNativeData xmlns:pr="smNativeData" xmlns="smNativeData" val="SMDATA_16_8Rt+YxMAAAAlAAAAZAAAAA8BAAAAkAAAAEgAAACQAAAASAAAAAAAAAABAAAAAAAAAAEAAABQAAAAAAAAAAAA4D8AAAAAAADgPwAAAAAAAOA/AAAAAAAA4D8AAAAAAADgPwAAAAAAAOA/AAAAAAAA4D8AAAAAAADgPwAAAAAAAOA/AAAAAAAA4D8CAAAAjAAAAAAAAAAAAAAAmcz/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AAAAAAAAAAABAAAAf39/AAEAAABkAAAAAAAAABQAAABAHwAAAAAAACYAAAAAAAAAwOD//wAAAAAmAAAAZAAAABYAAABMAAAAAAAAAAAAAAAEAAAAAAAAAAEAAACAgIAKAAAAACgAAAAoAAAAZAAAAGQAAAAAAAAAzMzMAAAAAABQAAAAUAAAAGQAAABkAAAAAAAAABcAAAAUAAAAAAAAAAAAAAD/fwAA/38AAAAAAAAJAAAABAAAAA8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mcz/Bf///wEAAAAAAAAAAAAAAAAAAAAAAAAAAAAAAAAAAAAAAAAAAAAAAAJ/f38AgICAA8zMzADAwP8Af39/AAAAAAAAAAAAAAAAAAAAAAAAAAAAIQAAABgAAAAUAAAAXTcAADUrAADLOwAAbC0AABAAAAAmAAAACAAAAP//////////MAAAABQAAAAAAAAAAAD//wAAAQAAAP//AAABAA=="/>
              </a:ext>
            </a:extLst>
          </p:cNvSpPr>
          <p:nvPr/>
        </p:nvSpPr>
        <p:spPr>
          <a:xfrm>
            <a:off x="8999855" y="7023735"/>
            <a:ext cx="720090" cy="360045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numCol="1" spcCol="215900" anchor="ctr"/>
          <a:lstStyle/>
          <a:p>
            <a:pPr algn="r">
              <a:defRPr sz="1000" cap="none">
                <a:latin typeface="Josefin Sans" pitchFamily="0" charset="0"/>
                <a:ea typeface="Josefin Sans" pitchFamily="0" charset="0"/>
                <a:cs typeface="Josefin Sans" pitchFamily="0" charset="0"/>
              </a:defRPr>
            </a:pPr>
            <a:fld id="{3F65142F-61D2-30E2-9CDD-97B75A936AC2}" type="slidenum">
              <a:t>{Nr.}</a:t>
            </a:fld>
          </a:p>
        </p:txBody>
      </p:sp>
      <p:pic>
        <p:nvPicPr>
          <p:cNvPr id="5" name="Grafik1"/>
          <p:cNvPicPr>
            <a:picLocks noChangeAspect="1"/>
            <a:extLst>
              <a:ext uri="smNativeData">
                <pr:smNativeData xmlns:pr="smNativeData" xmlns="smNativeData" val="SMDATA_18_8Rt+YxMAAAAlAAAAEQAAAC8BAAAAkAAAAEgAAACQAAAASAAAAAAAAAAAAAAAAAAAAAEAAABQAAAAAAAAAAAA4D8AAAAAAADgPwAAAAAAAOA/AAAAAAAA4D8AAAAAAADgPwAAAAAAAOA/AAAAAAAA4D8AAAAAAADgPwAAAAAAAOA/AAAAAAAA4D8CAAAAjAAAAAAAAAAAAAAAmcz/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AAAAAAAAAAABAAAAf39/AAEAAABkAAAAAAAAABQAAABAHwAAAAAAACYAAAAAAAAAwOD//wAAAAAmAAAAZAAAABYAAABMAAAAAAAAAAAAAAAEAAAAAAAAAAEAAACAgIAKAAAAACgAAAAoAAAAZAAAAGQAAAAAAAAAzMzMAAAAAABQAAAAUAAAAGQAAABkAAAAAAAAAAcAAAA4AAAAAAAAAAAAAAAAAAAA////AAAAAAAAAAAAAAAAAAAAAAAAAAAAAAAAAAAAAABkAAAAZAAAAAAAAAAjAAAABAAAAGQAAAAXAAAAFAAAAAAAAAAAAAAA/38AAP9/AAAAAAAACQAAAAQAAABLAE4AHgAAAGgAAAAAAAAAAAAAAAAAAAAAAAAAAAAAABAnAAAQJwAAAAAAAAAAAAAAAAAAAAAAAAAAAAAAAAAAAAAAAAAAAAAUAAAAAAAAAMDA/wAAAAAAZAAAADIAAAAAAAAAZAAAAAAAAAB/f38ACgAAACIAAAAYAAAAAAAAAAAAAAAAAAAAAAAAAAAAAAAAAAAAJAAAACQAAAAAAAAABwAAAAAAAAAAAAAAAAAAAAAAAAAAAAAAAAAAAH9/fwAlAAAAWAAAAAAAAAAAAAAAAAAAAAAAAAAAAAAAAAAAAAAAAAAAAAAAAAAAAAAAAAAAAAAAPwAAAAAAAACghgEAAAAAAAAAAAAAAAAADAAAAAEAAAAAAAAAAAAAAAAAAAAfAAAAVAAAAJnM/wX///8BAAAAAAAAAAAAAAAAAAAAAAAAAAAAAAAAAAAAAAAAAAAAAAACf39/AICAgAPMzMwAwMD/AH9/fwAAAAAAAAAAAAAAAAD///8AAAAAACEAAAAYAAAAFAAAAEc8AABHKwAAfj4AAGwtAAAQAAAAJgAAAAgAAAD//////////zAAAAAUAAAAAAAAAAAA//8AAAEAAAD//wAAAQA="/>
              </a:ext>
            </a:extLst>
          </p:cNvPicPr>
          <p:nvPr/>
        </p:nvPicPr>
        <p:blipFill>
          <a:blip r:embed="rId2"/>
          <a:stretch>
            <a:fillRect/>
          </a:stretch>
        </p:blipFill>
        <p:spPr>
          <a:xfrm>
            <a:off x="9798685" y="7035165"/>
            <a:ext cx="360045" cy="348615"/>
          </a:xfrm>
          <a:prstGeom prst="rect">
            <a:avLst/>
          </a:prstGeom>
          <a:noFill/>
          <a:ln>
            <a:noFill/>
          </a:ln>
          <a:effectLst/>
        </p:spPr>
      </p:pic>
      <p:sp>
        <p:nvSpPr>
          <p:cNvPr id="6" name="Linie1"/>
          <p:cNvSpPr>
            <a:extLst>
              <a:ext uri="smNativeData">
                <pr:smNativeData xmlns:pr="smNativeData" xmlns="smNativeData" val="SMDATA_16_8Rt+YxMAAAAlAAAACgAAAA8BAAAAkAAAAEgAAACQAAAASAAAAAAAAAAAAAAAAAAAAAEAAABQAAAAAAAAAAAA4D8AAAAAAADgPwAAAAAAAOA/AAAAAAAA4D8AAAAAAADgPwAAAAAAAOA/AAAAAAAA4D8AAAAAAADgPwAAAAAAAOA/AAAAAAAA4D8CAAAAjAAAAAAAAAAAAAAAmcz/DP///wgAAAAAAAAAAAAAAAAAAAAAAAAAAAAAAAAAAAAAZAAAAAEAAABAAAAAAAAAAAAAAAAAAAAAAAAAAAAAAAAAAAAAAAAAAAAAAAAAAAAAAAAAAAAAAAAAAAAAAAAAAAAAAAAAAAAAAAAAAAAAAAAAAAAAAAAAAAAAAAAAAAAAFAAAADwAAAABAAAAAQAAAJ4xiAAoAAAAAQAAABQAAAAUAAAAFAAAAAEAAAAAAAAAZAAAAGQAAAAAAAAAZAAAAGQAAAAVAAAAYAAAAAAAAAAAAAAADwAAACADAAAAAAAAAAAAAAEAAACgMgAAAAAAAAAAAAABAAAAf39/AAEAAABkAAAAAAAAABQAAABAHwAAAAAAACYAAAAAAAAAwOD//wAAAAAmAAAAZAAAABYAAABMAAAAAAAAAAAAAAAEAAAAAAAAAAEAAACAgIAKAAAAACgAAAAoAAAAZAAAAGQAAAAAAAAAzMzMAAAAAABQAAAAUAAAAGQAAABkAAAAAAAAABcAAAAUAAAAAAAAAAAAAAD/fwAA/38AAAAAAAAJAAAABAAAAP////8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mcz/Bf///wEAAAAAAAAAAAAAAAAAAAAAAAAAAAAAAAAAAAAAAAAAAJ4xiAB/f38AgICAA8zMzADAwP8Af39/AAAAAAAAAAAAAAAAAAAAAAAAAAAAIQAAABgAAAAUAAAAbyEAAJgKAAA9PgAAmgoAABAAAAAmAAAACAAAAP//////////MAAAABQAAAAAAAAAAAD//wAAAQAAAP//AAABAA=="/>
              </a:ext>
            </a:extLst>
          </p:cNvSpPr>
          <p:nvPr/>
        </p:nvSpPr>
        <p:spPr>
          <a:xfrm>
            <a:off x="5434965" y="1722120"/>
            <a:ext cx="4682490" cy="1270"/>
          </a:xfrm>
          <a:prstGeom prst="line">
            <a:avLst/>
          </a:prstGeom>
          <a:noFill/>
          <a:ln w="25400" cap="flat" cmpd="sng" algn="ctr">
            <a:solidFill>
              <a:srgbClr val="9E3188"/>
            </a:solidFill>
            <a:prstDash val="sysDot"/>
            <a:headEnd type="none"/>
            <a:tailEnd type="none"/>
          </a:ln>
          <a:effectLst/>
        </p:spPr>
      </p:sp>
      <p:sp>
        <p:nvSpPr>
          <p:cNvPr id="7" name="Folientext1"/>
          <p:cNvSpPr>
            <a:spLocks noGrp="1" noChangeArrowheads="1"/>
            <a:extLst>
              <a:ext uri="smNativeData">
                <pr:smNativeData xmlns:pr="smNativeData" xmlns="smNativeData" val="SMDATA_16_8Rt+YxMAAAAlAAAAZAAAAA8BAAAAkAAAAEgAAACQAAAASAAAAAAAAAAAAAAAAAAAAAEAAABQAAAAAAAAAAAA4D8AAAAAAADgPwAAAAAAAOA/AAAAAAAA4D8AAAAAAADgPwAAAAAAAOA/AAAAAAAA4D8AAAAAAADgPwAAAAAAAOA/AAAAAAAA4D8CAAAAjAAAAAAAAAAAAAAAmcz/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HIgbWE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mcz/Bf///wEAAAAAAAAAAAAAAAAAAAAAAAAAAAAAAAAAAAAAAAAAAAAAAAJ/f38AgICAA8zMzADAwP8Af39/AAAAAAAAAAAAAAAAAAAAAAAAAAAAIQAAABgAAAAUAAAASgMAAG4EAAAUIAAAJRYAABAAAAAmAAAACAAAAAGAAAAAAAAAMAAAABQAAAAAAAAAAAD//wAAAQAAAP//AAABAA=="/>
              </a:ext>
            </a:extLst>
          </p:cNvSpPr>
          <p:nvPr>
            <p:ph idx="1"/>
          </p:nvPr>
        </p:nvSpPr>
        <p:spPr>
          <a:xfrm>
            <a:off x="534670" y="720090"/>
            <a:ext cx="4679950" cy="2879725"/>
          </a:xfrm>
        </p:spPr>
        <p:txBody>
          <a:bodyPr/>
          <a:lstStyle>
            <a:lvl1pPr>
              <a:defRPr sz="2000" cap="none"/>
            </a:lvl1pPr>
            <a:lvl2pPr>
              <a:defRPr sz="2000" cap="none"/>
            </a:lvl2pPr>
            <a:lvl3pPr>
              <a:defRPr sz="2000" cap="none"/>
            </a:lvl3pPr>
            <a:lvl4pPr>
              <a:defRPr sz="2000" cap="none"/>
            </a:lvl4pPr>
            <a:lvl5pPr>
              <a:defRPr sz="2000" cap="none"/>
            </a:lvl5pPr>
            <a:lvl6pPr>
              <a:defRPr sz="1800" cap="none"/>
            </a:lvl6pPr>
            <a:lvl7pPr>
              <a:defRPr sz="1800" cap="none"/>
            </a:lvl7pPr>
            <a:lvl8pPr>
              <a:defRPr sz="1800" cap="none"/>
            </a:lvl8pPr>
            <a:lvl9pPr>
              <a:defRPr sz="1800" cap="none"/>
            </a:lvl9pPr>
          </a:lstStyle>
          <a:p>
            <a:pPr/>
            <a:r>
              <a:t>Click to edit Master text styles</a:t>
            </a:r>
          </a:p>
          <a:p>
            <a:pPr lvl="1"/>
            <a:r>
              <a:t>Second level</a:t>
            </a:r>
          </a:p>
          <a:p>
            <a:pPr lvl="2"/>
            <a:r>
              <a:t>Third level</a:t>
            </a:r>
          </a:p>
          <a:p>
            <a:pPr lvl="3"/>
            <a:r>
              <a:t>Fourth level</a:t>
            </a:r>
          </a:p>
          <a:p>
            <a:pPr lvl="4"/>
            <a:r>
              <a:t>Fifth level</a:t>
            </a:r>
          </a:p>
        </p:txBody>
      </p:sp>
      <p:sp>
        <p:nvSpPr>
          <p:cNvPr id="8" name="Folientext2"/>
          <p:cNvSpPr>
            <a:spLocks noGrp="1" noChangeArrowheads="1"/>
            <a:extLst>
              <a:ext uri="smNativeData">
                <pr:smNativeData xmlns:pr="smNativeData" xmlns="smNativeData" val="SMDATA_16_8Rt+YxMAAAAlAAAAZAAAAA8BAAAAkAAAAEgAAACQAAAASAAAAAAAAAAAAAAAAAAAAAEAAABQAAAAAAAAAAAA4D8AAAAAAADgPwAAAAAAAOA/AAAAAAAA4D8AAAAAAADgPwAAAAAAAOA/AAAAAAAA4D8AAAAAAADgPwAAAAAAAOA/AAAAAAAA4D8CAAAAjAAAAAAAAAAAAAAAmcz/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P////8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mcz/Bf///wEAAAAAAAAAAAAAAAAAAAAAAAAAAAAAAAAAAAAAAAAAAAAAAAJ/f38AgICAA8zMzADAwP8Af39/AAAAAAAAAAAAAAAAAAAAAAAAAAAAIQAAABgAAAAUAAAAbyEAAIALAAB+PgAA7g8AABAAAAAmAAAACAAAAAGAAAAAAAAAMAAAABQAAAAAAAAAAAD//wAAAQAAAP//AAABAA=="/>
              </a:ext>
            </a:extLst>
          </p:cNvSpPr>
          <p:nvPr>
            <p:ph idx="3"/>
          </p:nvPr>
        </p:nvSpPr>
        <p:spPr>
          <a:xfrm>
            <a:off x="5434965" y="1869440"/>
            <a:ext cx="4723765" cy="720090"/>
          </a:xfrm>
        </p:spPr>
        <p:txBody>
          <a:bodyPr/>
          <a:lstStyle>
            <a:lvl1pPr marL="0" indent="0">
              <a:buNone/>
              <p:prBullet>
                <a:buNone/>
              </p:prBullet>
              <a:defRPr sz="3000" cap="none">
                <a:latin typeface="Montez" pitchFamily="0" charset="0"/>
                <a:ea typeface="SimSun" pitchFamily="0" charset="0"/>
                <a:cs typeface="Times New Roman" pitchFamily="1" charset="0"/>
              </a:defRPr>
            </a:lvl1pPr>
          </a:lstStyle>
          <a:p>
            <a:pPr/>
            <a:r>
              <a:t>Click to edit Master text styles</a:t>
            </a:r>
          </a:p>
        </p:txBody>
      </p:sp>
      <p:sp>
        <p:nvSpPr>
          <p:cNvPr id="9" name="Folientext3"/>
          <p:cNvSpPr>
            <a:spLocks noGrp="1" noChangeArrowheads="1"/>
            <a:extLst>
              <a:ext uri="smNativeData">
                <pr:smNativeData xmlns:pr="smNativeData" xmlns="smNativeData" val="SMDATA_16_8Rt+YxMAAAAlAAAAZAAAAA8BAAAAkAAAAEgAAACQAAAASAAAAAAAAAAAAAAAAAAAAAEAAABQAAAAAAAAAAAA4D8AAAAAAADgPwAAAAAAAOA/AAAAAAAA4D8AAAAAAADgPwAAAAAAAOA/AAAAAAAA4D8AAAAAAADgPwAAAAAAAOA/AAAAAAAA4D8CAAAAjAAAAAAAAAAAAAAAmcz/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P4U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mcz/Bf///wEAAAAAAAAAAAAAAAAAAAAAAAAAAAAAAAAAAAAAAAAAAAAAAAJ/f38AgICAA8zMzADAwP8Af39/AAAAAAAAAAAAAAAAAAAAAAAAAAAAIQAAABgAAAAUAAAASgMAAMoYAAAUIAAAgSoAABAAAAAmAAAACAAAAAGAAAAAAAAAMAAAABQAAAAAAAAAAAD//wAAAQAAAP//AAABAA=="/>
              </a:ext>
            </a:extLst>
          </p:cNvSpPr>
          <p:nvPr>
            <p:ph idx="4"/>
          </p:nvPr>
        </p:nvSpPr>
        <p:spPr>
          <a:xfrm>
            <a:off x="534670" y="4029710"/>
            <a:ext cx="4679950" cy="2879725"/>
          </a:xfrm>
        </p:spPr>
        <p:txBody>
          <a:bodyPr/>
          <a:lstStyle>
            <a:lvl1pPr>
              <a:defRPr sz="2000" cap="none"/>
            </a:lvl1pPr>
            <a:lvl2pPr>
              <a:defRPr sz="2000" cap="none"/>
            </a:lvl2pPr>
            <a:lvl3pPr>
              <a:defRPr sz="2000" cap="none"/>
            </a:lvl3pPr>
          </a:lstStyle>
          <a:p>
            <a:pPr/>
            <a:r>
              <a:t>Click to edit Master text styles</a:t>
            </a:r>
          </a:p>
          <a:p>
            <a:pPr lvl="1"/>
            <a:r>
              <a:t>Second level</a:t>
            </a:r>
          </a:p>
          <a:p>
            <a:pPr lvl="2"/>
            <a:r>
              <a:t>Third level</a:t>
            </a:r>
          </a:p>
          <a:p>
            <a:pPr lvl="3"/>
            <a:r>
              <a:t>Fourth level</a:t>
            </a:r>
          </a:p>
          <a:p>
            <a:pPr lvl="4"/>
            <a:r>
              <a:t>Fifth level</a:t>
            </a:r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type="twoColTx">
  <p:cSld name="Titel, Subtitel und 1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Title1"/>
          <p:cNvSpPr>
            <a:spLocks noGrp="1" noChangeArrowheads="1"/>
            <a:extLst>
              <a:ext uri="smNativeData">
                <pr:smNativeData xmlns:pr="smNativeData" xmlns="smNativeData" val="SMDATA_16_8Rt+YxMAAAAlAAAAZAAAAA8BAAAAkAAAAEgAAACQAAAASAAAAAAAAAABAAAAAAAAAAEAAABQAAAAAAAAAAAA4D8AAAAAAADgPwAAAAAAAOA/AAAAAAAA4D8AAAAAAADgPwAAAAAAAOA/AAAAAAAA4D8AAAAAAADgPwAAAAAAAOA/AAAAAAAA4D8CAAAAjAAAAAAAAAAAAAAAmcz/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OQ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mcz/Bf///wEAAAAAAAAAAAAAAAAAAAAAAAAAAAAAAAAAAAAAAAAAAAAAAAJ/f38AgICAA8zMzADAwP8Af39/AAAAAAAAAAAAAAAAAAAAAAAAAAAAIQAAABgAAAAUAAAA+QMAAG4EAAA5PgAA9wkAABAAAAAmAAAACAAAAAGAAAAAAAAAMAAAABQAAAAAAAAAAAD//wAAAQAAAP//AAABAA=="/>
              </a:ext>
            </a:extLst>
          </p:cNvSpPr>
          <p:nvPr>
            <p:ph type="title"/>
          </p:nvPr>
        </p:nvSpPr>
        <p:spPr>
          <a:xfrm>
            <a:off x="645795" y="720090"/>
            <a:ext cx="9469120" cy="899795"/>
          </a:xfrm>
        </p:spPr>
        <p:txBody>
          <a:bodyPr/>
          <a:lstStyle>
            <a:lvl1pPr>
              <a:defRPr sz="3000" cap="none"/>
            </a:lvl1pPr>
          </a:lstStyle>
          <a:p>
            <a:pPr/>
            <a:r>
              <a:t>Click to edit Master title style</a:t>
            </a:r>
          </a:p>
        </p:txBody>
      </p:sp>
      <p:sp>
        <p:nvSpPr>
          <p:cNvPr id="3" name="FoliennummerBereich1"/>
          <p:cNvSpPr>
            <a:extLst>
              <a:ext uri="smNativeData">
                <pr:smNativeData xmlns:pr="smNativeData" xmlns="smNativeData" val="SMDATA_16_8Rt+YxMAAAAlAAAAZAAAAA8BAAAAkAAAAEgAAACQAAAASAAAAAAAAAABAAAAAAAAAAEAAABQAAAAAAAAAAAA4D8AAAAAAADgPwAAAAAAAOA/AAAAAAAA4D8AAAAAAADgPwAAAAAAAOA/AAAAAAAA4D8AAAAAAADgPwAAAAAAAOA/AAAAAAAA4D8CAAAAjAAAAAAAAAAAAAAAmcz/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AAAAAAAAAAABAAAAf39/AAEAAABkAAAAAAAAABQAAABAHwAAAAAAACYAAAAAAAAAwOD//wAAAAAmAAAAZAAAABYAAABMAAAAAAAAAAAAAAAEAAAAAAAAAAEAAACAgIAKAAAAACgAAAAoAAAAZAAAAGQAAAAAAAAAzMzMAAAAAABQAAAAUAAAAGQAAABkAAAAAAAAABcAAAAUAAAAAAAAAAAAAAD/fwAA/38AAAAAAAAJAAAABAAAANYC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mcz/Bf///wEAAAAAAAAAAAAAAAAAAAAAAAAAAAAAAAAAAAAAAAAAAAAAAAJ/f38AgICAA8zMzADAwP8Af39/AAAAAAAAAAAAAAAAAAAAAAAAAAAAIQAAABgAAAAUAAAAXTcAADUrAADLOwAAbC0AABAAAAAmAAAACAAAAP//////////MAAAABQAAAAAAAAAAAD//wAAAQAAAP//AAABAA=="/>
              </a:ext>
            </a:extLst>
          </p:cNvSpPr>
          <p:nvPr/>
        </p:nvSpPr>
        <p:spPr>
          <a:xfrm>
            <a:off x="8999855" y="7023735"/>
            <a:ext cx="720090" cy="360045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numCol="1" spcCol="215900" anchor="ctr"/>
          <a:lstStyle/>
          <a:p>
            <a:pPr algn="r">
              <a:defRPr sz="1000" cap="none">
                <a:latin typeface="Josefin Sans" pitchFamily="0" charset="0"/>
                <a:ea typeface="Josefin Sans" pitchFamily="0" charset="0"/>
                <a:cs typeface="Josefin Sans" pitchFamily="0" charset="0"/>
              </a:defRPr>
            </a:pPr>
            <a:fld id="{3F65540D-43D2-30A2-9CDD-B5F71A936AE0}" type="slidenum">
              <a:t>{Nr.}</a:t>
            </a:fld>
          </a:p>
        </p:txBody>
      </p:sp>
      <p:pic>
        <p:nvPicPr>
          <p:cNvPr id="4" name="Grafik1"/>
          <p:cNvPicPr>
            <a:picLocks noChangeAspect="1"/>
            <a:extLst>
              <a:ext uri="smNativeData">
                <pr:smNativeData xmlns:pr="smNativeData" xmlns="smNativeData" val="SMDATA_18_8Rt+YxMAAAAlAAAAEQAAAC8BAAAAkAAAAEgAAACQAAAASAAAAAAAAAAAAAAAAAAAAAEAAABQAAAAAAAAAAAA4D8AAAAAAADgPwAAAAAAAOA/AAAAAAAA4D8AAAAAAADgPwAAAAAAAOA/AAAAAAAA4D8AAAAAAADgPwAAAAAAAOA/AAAAAAAA4D8CAAAAjAAAAAAAAAAAAAAAmcz/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AAAAAAAAAAABAAAAf39/AAEAAABkAAAAAAAAABQAAABAHwAAAAAAACYAAAAAAAAAwOD//wAAAAAmAAAAZAAAABYAAABMAAAAAAAAAAAAAAAEAAAAAAAAAAEAAACAgIAKAAAAACgAAAAoAAAAZAAAAGQAAAAAAAAAzMzMAAAAAABQAAAAUAAAAGQAAABkAAAAAAAAAAcAAAA4AAAAAAAAAAAAAAAAAAAA////AAAAAAAAAAAAAAAAAAAAAAAAAAAAAAAAAAAAAABkAAAAZAAAAAAAAAAjAAAABAAAAGQAAAAXAAAAFAAAAAAAAAAAAAAA/38AAP9/AAAAAAAACQAAAAQAAAAgHwAAHgAAAGgAAAAAAAAAAAAAAAAAAAAAAAAAAAAAABAnAAAQJwAAAAAAAAAAAAAAAAAAAAAAAAAAAAAAAAAAAAAAAAAAAAAUAAAAAAAAAMDA/wAAAAAAZAAAADIAAAAAAAAAZAAAAAAAAAB/f38ACgAAACIAAAAYAAAAAAAAAAAAAAAAAAAAAAAAAAAAAAAAAAAAJAAAACQAAAAAAAAABwAAAAAAAAAAAAAAAAAAAAAAAAAAAAAAAAAAAH9/fwAlAAAAWAAAAAAAAAAAAAAAAAAAAAAAAAAAAAAAAAAAAAAAAAAAAAAAAAAAAAAAAAAAAAAAPwAAAAAAAACghgEAAAAAAAAAAAAAAAAADAAAAAEAAAAAAAAAAAAAAAAAAAAfAAAAVAAAAJnM/wX///8BAAAAAAAAAAAAAAAAAAAAAAAAAAAAAAAAAAAAAAAAAAAAAAACf39/AICAgAPMzMwAwMD/AH9/fwAAAAAAAAAAAAAAAAD///8AAAAAACEAAAAYAAAAFAAAAEc8AABHKwAAfj4AAGwtAAAQAAAAJgAAAAgAAAD//////////zAAAAAUAAAAAAAAAAAA//8AAAEAAAD//wAAAQA="/>
              </a:ext>
            </a:extLst>
          </p:cNvPicPr>
          <p:nvPr/>
        </p:nvPicPr>
        <p:blipFill>
          <a:blip r:embed="rId2"/>
          <a:stretch>
            <a:fillRect/>
          </a:stretch>
        </p:blipFill>
        <p:spPr>
          <a:xfrm>
            <a:off x="9798685" y="7035165"/>
            <a:ext cx="360045" cy="348615"/>
          </a:xfrm>
          <a:prstGeom prst="rect">
            <a:avLst/>
          </a:prstGeom>
          <a:noFill/>
          <a:ln>
            <a:noFill/>
          </a:ln>
          <a:effectLst/>
        </p:spPr>
      </p:pic>
      <p:sp>
        <p:nvSpPr>
          <p:cNvPr id="5" name="Linie1"/>
          <p:cNvSpPr>
            <a:extLst>
              <a:ext uri="smNativeData">
                <pr:smNativeData xmlns:pr="smNativeData" xmlns="smNativeData" val="SMDATA_16_8Rt+YxMAAAAlAAAACgAAAA8BAAAAkAAAAEgAAACQAAAASAAAAAAAAAAAAAAAAAAAAAEAAABQAAAAAAAAAAAA4D8AAAAAAADgPwAAAAAAAOA/AAAAAAAA4D8AAAAAAADgPwAAAAAAAOA/AAAAAAAA4D8AAAAAAADgPwAAAAAAAOA/AAAAAAAA4D8CAAAAjAAAAAAAAAAAAAAAmcz/DP///wgAAAAAAAAAAAAAAAAAAAAAAAAAAAAAAAAAAAAAZAAAAAEAAABAAAAAAAAAAAAAAAAAAAAAAAAAAAAAAAAAAAAAAAAAAAAAAAAAAAAAAAAAAAAAAAAAAAAAAAAAAAAAAAAAAAAAAAAAAAAAAAAAAAAAAAAAAAAAAAAAAAAAFAAAADwAAAABAAAAAQAAAJ4xiAAoAAAAAQAAABQAAAAUAAAAFAAAAAEAAAAAAAAAZAAAAGQAAAAAAAAAZAAAAGQAAAAVAAAAYAAAAAAAAAAAAAAADwAAACADAAAAAAAAAAAAAAEAAACgMgAAAAAAAAAAAAABAAAAf39/AAEAAABkAAAAAAAAABQAAABAHwAAAAAAACYAAAAAAAAAwOD//wAAAAAmAAAAZAAAABYAAABMAAAAAAAAAAAAAAAEAAAAAAAAAAEAAACAgIAKAAAAACgAAAAoAAAAZAAAAGQAAAAAAAAAzMzMAAAAAABQAAAAUAAAAGQAAABkAAAAAAAAABcAAAAUAAAAAAAAAAAAAAD/fwAA/38AAAAAAAAJAAAABAAAAOg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mcz/Bf///wEAAAAAAAAAAAAAAAAAAAAAAAAAAAAAAAAAAAAAAAAAAJ4xiAB/f38AgICAA8zMzADAwP8Af39/AAAAAAAAAAAAAAAAAAAAAAAAAAAAIQAAABgAAAAUAAAA+QMAAJcKAAA9PgAAmQoAABAAAAAmAAAACAAAAP//////////MAAAABQAAAAAAAAAAAD//wAAAQAAAP//AAABAA=="/>
              </a:ext>
            </a:extLst>
          </p:cNvSpPr>
          <p:nvPr/>
        </p:nvSpPr>
        <p:spPr>
          <a:xfrm flipV="1">
            <a:off x="645795" y="1721485"/>
            <a:ext cx="9471660" cy="1270"/>
          </a:xfrm>
          <a:prstGeom prst="line">
            <a:avLst/>
          </a:prstGeom>
          <a:noFill/>
          <a:ln w="25400" cap="flat" cmpd="sng" algn="ctr">
            <a:solidFill>
              <a:srgbClr val="9E3188"/>
            </a:solidFill>
            <a:prstDash val="sysDot"/>
            <a:headEnd type="none"/>
            <a:tailEnd type="none"/>
          </a:ln>
          <a:effectLst/>
        </p:spPr>
      </p:sp>
      <p:sp>
        <p:nvSpPr>
          <p:cNvPr id="6" name="Folientext2"/>
          <p:cNvSpPr>
            <a:spLocks noGrp="1" noChangeArrowheads="1"/>
            <a:extLst>
              <a:ext uri="smNativeData">
                <pr:smNativeData xmlns:pr="smNativeData" xmlns="smNativeData" val="SMDATA_16_8Rt+YxMAAAAlAAAAZAAAAA8BAAAAkAAAAEgAAACQAAAASAAAAAAAAAAAAAAAAAAAAAEAAABQAAAAAAAAAAAA4D8AAAAAAADgPwAAAAAAAOA/AAAAAAAA4D8AAAAAAADgPwAAAAAAAOA/AAAAAAAA4D8AAAAAAADgPwAAAAAAAOA/AAAAAAAA4D8CAAAAjAAAAAAAAAAAAAAAmcz/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N3/SI4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mcz/Bf///wEAAAAAAAAAAAAAAAAAAAAAAAAAAAAAAAAAAAAAAAAAAAAAAAJ/f38AgICAA8zMzADAwP8Af39/AAAAAAAAAAAAAAAAAAAAAAAAAAAAIQAAABgAAAAUAAAA+gMAAIALAAA6PgAA7g8AABAAAAAmAAAACAAAAAGAAAAAAAAAMAAAABQAAAAAAAAAAAD//wAAAQAAAP//AAABAA=="/>
              </a:ext>
            </a:extLst>
          </p:cNvSpPr>
          <p:nvPr>
            <p:ph idx="3"/>
          </p:nvPr>
        </p:nvSpPr>
        <p:spPr>
          <a:xfrm>
            <a:off x="646430" y="1869440"/>
            <a:ext cx="9469120" cy="720090"/>
          </a:xfrm>
        </p:spPr>
        <p:txBody>
          <a:bodyPr/>
          <a:lstStyle>
            <a:lvl1pPr marL="0" indent="0">
              <a:buNone/>
              <p:prBullet>
                <a:buNone/>
              </p:prBullet>
              <a:defRPr sz="3000" cap="none">
                <a:latin typeface="Montez" pitchFamily="0" charset="0"/>
                <a:ea typeface="SimSun" pitchFamily="0" charset="0"/>
                <a:cs typeface="Times New Roman" pitchFamily="1" charset="0"/>
              </a:defRPr>
            </a:lvl1pPr>
          </a:lstStyle>
          <a:p>
            <a:pPr/>
            <a:r>
              <a:t>Click to edit Master text styles</a:t>
            </a:r>
          </a:p>
        </p:txBody>
      </p:sp>
      <p:sp>
        <p:nvSpPr>
          <p:cNvPr id="7" name="Folientext3"/>
          <p:cNvSpPr>
            <a:spLocks noGrp="1" noChangeArrowheads="1"/>
            <a:extLst>
              <a:ext uri="smNativeData">
                <pr:smNativeData xmlns:pr="smNativeData" xmlns="smNativeData" val="SMDATA_16_8Rt+YxMAAAAlAAAAZAAAAA8BAAAAkAAAAEgAAACQAAAASAAAAAAAAAAAAAAAAAAAAAEAAABQAAAAAAAAAAAA4D8AAAAAAADgPwAAAAAAAOA/AAAAAAAA4D8AAAAAAADgPwAAAAAAAOA/AAAAAAAA4D8AAAAAAADgPwAAAAAAAOA/AAAAAAAA4D8CAAAAjAAAAAAAAAAAAAAAmcz/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mcz/Bf///wEAAAAAAAAAAAAAAAAAAAAAAAAAAAAAAAAAAAAAAAAAAAAAAAJ/f38AgICAA8zMzADAwP8Af39/AAAAAAAAAAAAAAAAAAAAAAAAAAAAIQAAABgAAAAUAAAA+gMAAO4PAAA6PgAAgSoAABAAAAAmAAAACAAAAAGAAAAAAAAAMAAAABQAAAAAAAAAAAD//wAAAQAAAP//AAABAA=="/>
              </a:ext>
            </a:extLst>
          </p:cNvSpPr>
          <p:nvPr>
            <p:ph idx="4"/>
          </p:nvPr>
        </p:nvSpPr>
        <p:spPr>
          <a:xfrm>
            <a:off x="646430" y="2589530"/>
            <a:ext cx="9469120" cy="4319905"/>
          </a:xfrm>
        </p:spPr>
        <p:txBody>
          <a:bodyPr/>
          <a:lstStyle>
            <a:lvl1pPr>
              <a:defRPr sz="2000" cap="none"/>
            </a:lvl1pPr>
            <a:lvl2pPr>
              <a:defRPr sz="2000" cap="none"/>
            </a:lvl2pPr>
            <a:lvl3pPr>
              <a:defRPr sz="2000" cap="none"/>
            </a:lvl3pPr>
          </a:lstStyle>
          <a:p>
            <a:pPr/>
            <a:r>
              <a:t>Click to edit Master text styles</a:t>
            </a:r>
          </a:p>
          <a:p>
            <a:pPr lvl="1"/>
            <a:r>
              <a:t>Second level</a:t>
            </a:r>
          </a:p>
          <a:p>
            <a:pPr lvl="2"/>
            <a:r>
              <a:t>Third level</a:t>
            </a:r>
          </a:p>
          <a:p>
            <a:pPr lvl="3"/>
            <a:r>
              <a:t>Fourth level</a:t>
            </a:r>
          </a:p>
          <a:p>
            <a:pPr lvl="4"/>
            <a:r>
              <a:t>Fifth level</a:t>
            </a:r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type="twoColTx">
  <p:cSld name="Titel, Subtitel und 2 Inhal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Title1"/>
          <p:cNvSpPr>
            <a:spLocks noGrp="1" noChangeArrowheads="1"/>
            <a:extLst>
              <a:ext uri="smNativeData">
                <pr:smNativeData xmlns:pr="smNativeData" xmlns="smNativeData" val="SMDATA_16_8Rt+YxMAAAAlAAAAZAAAAA8BAAAAkAAAAEgAAACQAAAASAAAAAAAAAABAAAAAAAAAAEAAABQAAAAAAAAAAAA4D8AAAAAAADgPwAAAAAAAOA/AAAAAAAA4D8AAAAAAADgPwAAAAAAAOA/AAAAAAAA4D8AAAAAAADgPwAAAAAAAOA/AAAAAAAA4D8CAAAAjAAAAAAAAAAAAAAAmcz/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I8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mcz/Bf///wEAAAAAAAAAAAAAAAAAAAAAAAAAAAAAAAAAAAAAAAAAAAAAAAJ/f38AgICAA8zMzADAwP8Af39/AAAAAAAAAAAAAAAAAAAAAAAAAAAAIQAAABgAAAAUAAAA+QMAADgCAAA5PgAApgYAABAAAAAmAAAACAAAAAGAAAAAAAAAMAAAABQAAAAAAAAAAAD//wAAAQAAAP//AAABAA=="/>
              </a:ext>
            </a:extLst>
          </p:cNvSpPr>
          <p:nvPr>
            <p:ph type="title"/>
          </p:nvPr>
        </p:nvSpPr>
        <p:spPr>
          <a:xfrm>
            <a:off x="645795" y="360680"/>
            <a:ext cx="9469120" cy="720090"/>
          </a:xfrm>
        </p:spPr>
        <p:txBody>
          <a:bodyPr/>
          <a:lstStyle>
            <a:lvl1pPr>
              <a:defRPr sz="3000" cap="none"/>
            </a:lvl1pPr>
          </a:lstStyle>
          <a:p>
            <a:pPr/>
            <a:r>
              <a:t>Click to edit Master title style</a:t>
            </a:r>
          </a:p>
        </p:txBody>
      </p:sp>
      <p:sp>
        <p:nvSpPr>
          <p:cNvPr id="3" name="SlideText1"/>
          <p:cNvSpPr>
            <a:spLocks noGrp="1" noChangeArrowheads="1"/>
            <a:extLst>
              <a:ext uri="smNativeData">
                <pr:smNativeData xmlns:pr="smNativeData" xmlns="smNativeData" val="SMDATA_16_8Rt+YxMAAAAlAAAAZAAAAA8BAAAAkAAAAEgAAACQAAAASAAAAAAAAAAAAAAAAAAAAAEAAABQAAAAAAAAAAAA4D8AAAAAAADgPwAAAAAAAOA/AAAAAAAA4D8AAAAAAADgPwAAAAAAAOA/AAAAAAAA4D8AAAAAAADgPwAAAAAAAOA/AAAAAAAA4D8CAAAAjAAAAAAAAAAAAAAAmcz/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Nw7IAE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mcz/Bf///wEAAAAAAAAAAAAAAAAAAAAAAAAAAAAAAAAAAAAAAAAAAAAAAAJ/f38AgICAA8zMzADAwP8Af39/AAAAAAAAAAAAAAAAAAAAAAAAAAAAIQAAABgAAAAUAAAApiMAAFwMAAA5PgAAgSoAABAAAAAmAAAACAAAAAGAAAAAAAAAMAAAABQAAAAAAAAAAAD//wAAAQAAAP//AAABAA=="/>
              </a:ext>
            </a:extLst>
          </p:cNvSpPr>
          <p:nvPr>
            <p:ph idx="2"/>
          </p:nvPr>
        </p:nvSpPr>
        <p:spPr>
          <a:xfrm>
            <a:off x="5795010" y="2009140"/>
            <a:ext cx="4319905" cy="4900295"/>
          </a:xfrm>
        </p:spPr>
        <p:txBody>
          <a:bodyPr/>
          <a:lstStyle>
            <a:lvl1pPr>
              <a:defRPr sz="2000" cap="none"/>
            </a:lvl1pPr>
            <a:lvl2pPr>
              <a:defRPr sz="2000" cap="none"/>
            </a:lvl2pPr>
            <a:lvl3pPr>
              <a:defRPr sz="2000" cap="none"/>
            </a:lvl3pPr>
            <a:lvl4pPr>
              <a:defRPr sz="2000" cap="none"/>
            </a:lvl4pPr>
            <a:lvl5pPr>
              <a:defRPr sz="2000" cap="none"/>
            </a:lvl5pPr>
            <a:lvl6pPr>
              <a:defRPr sz="1800" cap="none"/>
            </a:lvl6pPr>
            <a:lvl7pPr>
              <a:defRPr sz="1800" cap="none"/>
            </a:lvl7pPr>
            <a:lvl8pPr>
              <a:defRPr sz="1800" cap="none"/>
            </a:lvl8pPr>
            <a:lvl9pPr>
              <a:defRPr sz="1800" cap="none"/>
            </a:lvl9pPr>
          </a:lstStyle>
          <a:p>
            <a:pPr/>
            <a:r>
              <a:t>Click to edit Master text styles</a:t>
            </a:r>
          </a:p>
          <a:p>
            <a:pPr lvl="1"/>
            <a:r>
              <a:t>Second level</a:t>
            </a:r>
          </a:p>
          <a:p>
            <a:pPr lvl="2"/>
            <a:r>
              <a:t>Third level</a:t>
            </a:r>
          </a:p>
          <a:p>
            <a:pPr lvl="3"/>
            <a:r>
              <a:t>Fourth level</a:t>
            </a:r>
          </a:p>
          <a:p>
            <a:pPr lvl="4"/>
            <a:r>
              <a:t>Fifth level</a:t>
            </a:r>
          </a:p>
        </p:txBody>
      </p:sp>
      <p:sp>
        <p:nvSpPr>
          <p:cNvPr id="4" name="FoliennummerBereich1"/>
          <p:cNvSpPr>
            <a:extLst>
              <a:ext uri="smNativeData">
                <pr:smNativeData xmlns:pr="smNativeData" xmlns="smNativeData" val="SMDATA_16_8Rt+YxMAAAAlAAAAZAAAAA8BAAAAkAAAAEgAAACQAAAASAAAAAAAAAABAAAAAAAAAAEAAABQAAAAAAAAAAAA4D8AAAAAAADgPwAAAAAAAOA/AAAAAAAA4D8AAAAAAADgPwAAAAAAAOA/AAAAAAAA4D8AAAAAAADgPwAAAAAAAOA/AAAAAAAA4D8CAAAAjAAAAAAAAAAAAAAAmcz/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AAAAAAAAAAA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mcz/Bf///wEAAAAAAAAAAAAAAAAAAAAAAAAAAAAAAAAAAAAAAAAAAAAAAAJ/f38AgICAA8zMzADAwP8Af39/AAAAAAAAAAAAAAAAAAAAAAAAAAAAIQAAABgAAAAUAAAAXTcAADUrAADLOwAAbC0AABAAAAAmAAAACAAAAP//////////MAAAABQAAAAAAAAAAAD//wAAAQAAAP//AAABAA=="/>
              </a:ext>
            </a:extLst>
          </p:cNvSpPr>
          <p:nvPr/>
        </p:nvSpPr>
        <p:spPr>
          <a:xfrm>
            <a:off x="8999855" y="7023735"/>
            <a:ext cx="720090" cy="360045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numCol="1" spcCol="215900" anchor="ctr"/>
          <a:lstStyle/>
          <a:p>
            <a:pPr algn="r">
              <a:defRPr sz="1000" cap="none">
                <a:latin typeface="Josefin Sans" pitchFamily="0" charset="0"/>
                <a:ea typeface="Josefin Sans" pitchFamily="0" charset="0"/>
                <a:cs typeface="Josefin Sans" pitchFamily="0" charset="0"/>
              </a:defRPr>
            </a:pPr>
            <a:fld id="{3F655418-56D2-30A2-9CDD-A0F71A936AF5}" type="slidenum">
              <a:t>6</a:t>
            </a:fld>
          </a:p>
        </p:txBody>
      </p:sp>
      <p:pic>
        <p:nvPicPr>
          <p:cNvPr id="5" name="Grafik1"/>
          <p:cNvPicPr>
            <a:picLocks noChangeAspect="1"/>
            <a:extLst>
              <a:ext uri="smNativeData">
                <pr:smNativeData xmlns:pr="smNativeData" xmlns="smNativeData" val="SMDATA_18_8Rt+YxMAAAAlAAAAEQAAAC8BAAAAkAAAAEgAAACQAAAASAAAAAAAAAAAAAAAAAAAAAEAAABQAAAAAAAAAAAA4D8AAAAAAADgPwAAAAAAAOA/AAAAAAAA4D8AAAAAAADgPwAAAAAAAOA/AAAAAAAA4D8AAAAAAADgPwAAAAAAAOA/AAAAAAAA4D8CAAAAjAAAAAAAAAAAAAAAmcz/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AAAAAAAAAAABAAAAf39/AAEAAABkAAAAAAAAABQAAABAHwAAAAAAACYAAAAAAAAAwOD//wAAAAAmAAAAZAAAABYAAABMAAAAAAAAAAAAAAAEAAAAAAAAAAEAAACAgIAKAAAAACgAAAAoAAAAZAAAAGQAAAAAAAAAzMzMAAAAAABQAAAAUAAAAGQAAABkAAAAAAAAAAcAAAA4AAAAAAAAAAAAAAAAAAAA////AAAAAAAAAAAAAAAAAAAAAAAAAAAAAAAAAAAAAABkAAAAZAAAAAAAAAAjAAAABAAAAGQAAAAXAAAAFAAAAAAAAAAAAAAA/38AAP9/AAAAAAAACQAAAAQAAABQAFEAHgAAAGgAAAAAAAAAAAAAAAAAAAAAAAAAAAAAABAnAAAQJwAAAAAAAAAAAAAAAAAAAAAAAAAAAAAAAAAAAAAAAAAAAAAUAAAAAAAAAMDA/wAAAAAAZAAAADIAAAAAAAAAZAAAAAAAAAB/f38ACgAAACIAAAAYAAAAAAAAAAAAAAAAAAAAAAAAAAAAAAAAAAAAJAAAACQAAAAAAAAABwAAAAAAAAAAAAAAAAAAAAAAAAAAAAAAAAAAAH9/fwAlAAAAWAAAAAAAAAAAAAAAAAAAAAAAAAAAAAAAAAAAAAAAAAAAAAAAAAAAAAAAAAAAAAAAPwAAAAAAAACghgEAAAAAAAAAAAAAAAAADAAAAAEAAAAAAAAAAAAAAAAAAAAfAAAAVAAAAJnM/wX///8BAAAAAAAAAAAAAAAAAAAAAAAAAAAAAAAAAAAAAAAAAAAAAAACf39/AICAgAPMzMwAwMD/AH9/fwAAAAAAAAAAAAAAAAD///8AAAAAACEAAAAYAAAAFAAAAEc8AABHKwAAfj4AAGwtAAAQAAAAJgAAAAgAAAD//////////zAAAAAUAAAAAAAAAAAA//8AAAEAAAD//wAAAQA="/>
              </a:ext>
            </a:extLst>
          </p:cNvPicPr>
          <p:nvPr/>
        </p:nvPicPr>
        <p:blipFill>
          <a:blip r:embed="rId2"/>
          <a:stretch>
            <a:fillRect/>
          </a:stretch>
        </p:blipFill>
        <p:spPr>
          <a:xfrm>
            <a:off x="9798685" y="7035165"/>
            <a:ext cx="360045" cy="348615"/>
          </a:xfrm>
          <a:prstGeom prst="rect">
            <a:avLst/>
          </a:prstGeom>
          <a:noFill/>
          <a:ln>
            <a:noFill/>
          </a:ln>
          <a:effectLst/>
        </p:spPr>
      </p:pic>
      <p:sp>
        <p:nvSpPr>
          <p:cNvPr id="6" name="Linie1"/>
          <p:cNvSpPr>
            <a:extLst>
              <a:ext uri="smNativeData">
                <pr:smNativeData xmlns:pr="smNativeData" xmlns="smNativeData" val="SMDATA_16_8Rt+YxMAAAAlAAAACgAAAA8BAAAAkAAAAEgAAACQAAAASAAAAAAAAAAAAAAAAAAAAAEAAABQAAAAAAAAAAAA4D8AAAAAAADgPwAAAAAAAOA/AAAAAAAA4D8AAAAAAADgPwAAAAAAAOA/AAAAAAAA4D8AAAAAAADgPwAAAAAAAOA/AAAAAAAA4D8CAAAAjAAAAAAAAAAAAAAAmcz/DP///wgAAAAAAAAAAAAAAAAAAAAAAAAAAAAAAAAAAAAAZAAAAAEAAABAAAAAAAAAAAAAAAAAAAAAAAAAAAAAAAAAAAAAAAAAAAAAAAAAAAAAAAAAAAAAAAAAAAAAAAAAAAAAAAAAAAAAAAAAAAAAAAAAAAAAAAAAAAAAAAAAAAAAFAAAADwAAAABAAAAAQAAAJ4xiAAoAAAAAQAAABQAAAAUAAAAFAAAAAEAAAAAAAAAZAAAAGQAAAAAAAAAZAAAAGQAAAAVAAAAYAAAAAAAAAAAAAAADwAAACADAAAAAAAAAAAAAAEAAACgMgAAAAAAAAAAAAABAAAAf39/AAEAAABkAAAAAAAAABQAAABAHwAAAAAAACYAAAAAAAAAwOD//wAAAAAmAAAAZAAAABYAAABMAAAAAAAAAAAAAAAEAAAAAAAAAAEAAACAgIAKAAAAACgAAAAoAAAAZAAAAGQAAAAAAAAAzMzMAAAAAABQAAAAUAAAAGQAAABkAAAAAAAAABcAAAAUAAAAAAAAAAAAAAD/fwAA/38AAAAAAAAJAAAABAAAAHIgbWE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mcz/Bf///wEAAAAAAAAAAAAAAAAAAAAAAAAAAAAAAAAAAAAAAAAAAJ4xiAB/f38AgICAA8zMzADAwP8Af39/AAAAAAAAAAAAAAAAAAAAAAAAAAAAIQAAABgAAAAUAAAA+QMAABAHAAA9PgAAEgcAABAAAAAmAAAACAAAAP//////////MAAAABQAAAAAAAAAAAD//wAAAQAAAP//AAABAA=="/>
              </a:ext>
            </a:extLst>
          </p:cNvSpPr>
          <p:nvPr/>
        </p:nvSpPr>
        <p:spPr>
          <a:xfrm flipV="1">
            <a:off x="645795" y="1148080"/>
            <a:ext cx="9471660" cy="1270"/>
          </a:xfrm>
          <a:prstGeom prst="line">
            <a:avLst/>
          </a:prstGeom>
          <a:noFill/>
          <a:ln w="25400" cap="flat" cmpd="sng" algn="ctr">
            <a:solidFill>
              <a:srgbClr val="9E3188"/>
            </a:solidFill>
            <a:prstDash val="sysDot"/>
            <a:headEnd type="none"/>
            <a:tailEnd type="none"/>
          </a:ln>
          <a:effectLst/>
        </p:spPr>
      </p:sp>
      <p:sp>
        <p:nvSpPr>
          <p:cNvPr id="7" name="Folientext2"/>
          <p:cNvSpPr>
            <a:spLocks noGrp="1" noChangeArrowheads="1"/>
            <a:extLst>
              <a:ext uri="smNativeData">
                <pr:smNativeData xmlns:pr="smNativeData" xmlns="smNativeData" val="SMDATA_16_8Rt+YxMAAAAlAAAAZAAAAA8BAAAAkAAAAEgAAACQAAAASAAAAAAAAAAAAAAAAAAAAAEAAABQAAAAAAAAAAAA4D8AAAAAAADgPwAAAAAAAOA/AAAAAAAA4D8AAAAAAADgPwAAAAAAAOA/AAAAAAAA4D8AAAAAAADgPwAAAAAAAOA/AAAAAAAA4D8CAAAAjAAAAAAAAAAAAAAAmcz/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mcz/Bf///wEAAAAAAAAAAAAAAAAAAAAAAAAAAAAAAAAAAAAAAAAAAAAAAAJ/f38AgICAA8zMzADAwP8Af39/AAAAAAAAAAAAAAAAAAAAAAAAAAAAIQAAABgAAAAUAAAA+QMAAO4HAACMHgAAXAwAABAAAAAmAAAACAAAAAGAAAAAAAAAMAAAABQAAAAAAAAAAAD//wAAAQAAAP//AAABAA=="/>
              </a:ext>
            </a:extLst>
          </p:cNvSpPr>
          <p:nvPr>
            <p:ph idx="3"/>
          </p:nvPr>
        </p:nvSpPr>
        <p:spPr>
          <a:xfrm>
            <a:off x="645795" y="1289050"/>
            <a:ext cx="4319905" cy="720090"/>
          </a:xfrm>
        </p:spPr>
        <p:txBody>
          <a:bodyPr/>
          <a:lstStyle>
            <a:lvl1pPr marL="0" indent="0">
              <a:buNone/>
              <p:prBullet>
                <a:buNone/>
              </p:prBullet>
              <a:defRPr sz="3000" cap="none">
                <a:latin typeface="Montez" pitchFamily="0" charset="0"/>
                <a:ea typeface="SimSun" pitchFamily="0" charset="0"/>
                <a:cs typeface="Times New Roman" pitchFamily="1" charset="0"/>
              </a:defRPr>
            </a:lvl1pPr>
          </a:lstStyle>
          <a:p>
            <a:pPr/>
            <a:r>
              <a:t>Click to edit Master text styles</a:t>
            </a:r>
          </a:p>
        </p:txBody>
      </p:sp>
      <p:sp>
        <p:nvSpPr>
          <p:cNvPr id="8" name="Folientext3"/>
          <p:cNvSpPr>
            <a:spLocks noGrp="1" noChangeArrowheads="1"/>
            <a:extLst>
              <a:ext uri="smNativeData">
                <pr:smNativeData xmlns:pr="smNativeData" xmlns="smNativeData" val="SMDATA_16_8Rt+YxMAAAAlAAAAZAAAAA8BAAAAkAAAAEgAAACQAAAASAAAAAAAAAAAAAAAAAAAAAEAAABQAAAAAAAAAAAA4D8AAAAAAADgPwAAAAAAAOA/AAAAAAAA4D8AAAAAAADgPwAAAAAAAOA/AAAAAAAA4D8AAAAAAADgPwAAAAAAAOA/AAAAAAAA4D8CAAAAjAAAAAAAAAAAAAAAmcz/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Cs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mcz/Bf///wEAAAAAAAAAAAAAAAAAAAAAAAAAAAAAAAAAAAAAAAAAAAAAAAJ/f38AgICAA8zMzADAwP8Af39/AAAAAAAAAAAAAAAAAAAAAAAAAAAAIQAAABgAAAAUAAAA+QMAAFwMAACMHgAAgSoAABAAAAAmAAAACAAAAAGAAAAAAAAAMAAAABQAAAAAAAAAAAD//wAAAQAAAP//AAABAA=="/>
              </a:ext>
            </a:extLst>
          </p:cNvSpPr>
          <p:nvPr>
            <p:ph idx="4"/>
          </p:nvPr>
        </p:nvSpPr>
        <p:spPr>
          <a:xfrm>
            <a:off x="645795" y="2009140"/>
            <a:ext cx="4319905" cy="4900295"/>
          </a:xfrm>
        </p:spPr>
        <p:txBody>
          <a:bodyPr/>
          <a:lstStyle>
            <a:lvl1pPr>
              <a:defRPr sz="2000" cap="none"/>
            </a:lvl1pPr>
            <a:lvl2pPr>
              <a:defRPr sz="2000" cap="none"/>
            </a:lvl2pPr>
            <a:lvl3pPr>
              <a:defRPr sz="2000" cap="none"/>
            </a:lvl3pPr>
          </a:lstStyle>
          <a:p>
            <a:pPr/>
            <a:r>
              <a:t>Click to edit Master text styles</a:t>
            </a:r>
          </a:p>
          <a:p>
            <a:pPr lvl="1"/>
            <a:r>
              <a:t>Second level</a:t>
            </a:r>
          </a:p>
          <a:p>
            <a:pPr lvl="2"/>
            <a:r>
              <a:t>Third level</a:t>
            </a:r>
          </a:p>
          <a:p>
            <a:pPr lvl="3"/>
            <a:r>
              <a:t>Fourth level</a:t>
            </a:r>
          </a:p>
          <a:p>
            <a:pPr lvl="4"/>
            <a:r>
              <a:t>Fifth level</a:t>
            </a:r>
          </a:p>
        </p:txBody>
      </p:sp>
      <p:sp>
        <p:nvSpPr>
          <p:cNvPr id="9" name="Folientext5"/>
          <p:cNvSpPr>
            <a:spLocks noGrp="1" noChangeArrowheads="1"/>
            <a:extLst>
              <a:ext uri="smNativeData">
                <pr:smNativeData xmlns:pr="smNativeData" xmlns="smNativeData" val="SMDATA_16_8Rt+YxMAAAAlAAAAZAAAAA8BAAAAkAAAAEgAAACQAAAASAAAAAAAAAAAAAAAAAAAAAEAAABQAAAAAAAAAAAA4D8AAAAAAADgPwAAAAAAAOA/AAAAAAAA4D8AAAAAAADgPwAAAAAAAOA/AAAAAAAA4D8AAAAAAADgPwAAAAAAAOA/AAAAAAAA4D8CAAAAjAAAAAAAAAAAAAAAmcz/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CU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mcz/Bf///wEAAAAAAAAAAAAAAAAAAAAAAAAAAAAAAAAAAAAAAAAAAAAAAAJ/f38AgICAA8zMzADAwP8Af39/AAAAAAAAAAAAAAAAAAAAAAAAAAAAIQAAABgAAAAUAAAApiMAAO4HAAA5PgAAXAwAABAAAAAmAAAACAAAAAGAAAAAAAAAMAAAABQAAAAAAAAAAAD//wAAAQAAAP//AAABAA=="/>
              </a:ext>
            </a:extLst>
          </p:cNvSpPr>
          <p:nvPr>
            <p:ph idx="6"/>
          </p:nvPr>
        </p:nvSpPr>
        <p:spPr>
          <a:xfrm>
            <a:off x="5795010" y="1289050"/>
            <a:ext cx="4319905" cy="720090"/>
          </a:xfrm>
        </p:spPr>
        <p:txBody>
          <a:bodyPr/>
          <a:lstStyle>
            <a:lvl1pPr marL="0" indent="0">
              <a:buNone/>
              <p:prBullet>
                <a:buNone/>
              </p:prBullet>
              <a:defRPr sz="3000" cap="none">
                <a:latin typeface="Montez" pitchFamily="0" charset="0"/>
                <a:ea typeface="SimSun" pitchFamily="0" charset="0"/>
                <a:cs typeface="Times New Roman" pitchFamily="1" charset="0"/>
              </a:defRPr>
            </a:lvl1pPr>
          </a:lstStyle>
          <a:p>
            <a:pPr/>
            <a:r>
              <a:t>Click to edit Master text styles</a:t>
            </a:r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7.xml><?xml version="1.0" encoding="utf-8"?>
<p:sldLayout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type="twoColTx">
  <p:cSld name="Titel, Subtitel und 3 Inhal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Title1"/>
          <p:cNvSpPr>
            <a:spLocks noGrp="1" noChangeArrowheads="1"/>
            <a:extLst>
              <a:ext uri="smNativeData">
                <pr:smNativeData xmlns:pr="smNativeData" xmlns="smNativeData" val="SMDATA_16_8Rt+YxMAAAAlAAAAZAAAAA8BAAAAkAAAAEgAAACQAAAASAAAAAAAAAABAAAAAAAAAAEAAABQAAAAAAAAAAAA4D8AAAAAAADgPwAAAAAAAOA/AAAAAAAA4D8AAAAAAADgPwAAAAAAAOA/AAAAAAAA4D8AAAAAAADgPwAAAAAAAOA/AAAAAAAA4D8CAAAAjAAAAAAAAAAAAAAAmcz/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MoC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mcz/Bf///wEAAAAAAAAAAAAAAAAAAAAAAAAAAAAAAAAAAAAAAAAAAAAAAAJ/f38AgICAA8zMzADAwP8Af39/AAAAAAAAAAAAAAAAAAAAAAAAAAAAIQAAABgAAAAUAAAA+QMAADgCAAA5PgAApgYAABAAAAAmAAAACAAAAAGAAAAAAAAAMAAAABQAAAAAAAAAAAD//wAAAQAAAP//AAABAA=="/>
              </a:ext>
            </a:extLst>
          </p:cNvSpPr>
          <p:nvPr>
            <p:ph type="title"/>
          </p:nvPr>
        </p:nvSpPr>
        <p:spPr>
          <a:xfrm>
            <a:off x="645795" y="360680"/>
            <a:ext cx="9469120" cy="720090"/>
          </a:xfrm>
        </p:spPr>
        <p:txBody>
          <a:bodyPr/>
          <a:lstStyle>
            <a:lvl1pPr>
              <a:defRPr sz="3000" cap="none"/>
            </a:lvl1pPr>
          </a:lstStyle>
          <a:p>
            <a:pPr/>
            <a:r>
              <a:t>Click to edit Master title style</a:t>
            </a:r>
          </a:p>
        </p:txBody>
      </p:sp>
      <p:sp>
        <p:nvSpPr>
          <p:cNvPr id="3" name="SlideText1"/>
          <p:cNvSpPr>
            <a:spLocks noGrp="1" noChangeArrowheads="1"/>
            <a:extLst>
              <a:ext uri="smNativeData">
                <pr:smNativeData xmlns:pr="smNativeData" xmlns="smNativeData" val="SMDATA_16_8Rt+YxMAAAAlAAAAZAAAAA8BAAAAkAAAAEgAAACQAAAASAAAAAAAAAAAAAAAAAAAAAEAAABQAAAAAAAAAAAA4D8AAAAAAADgPwAAAAAAAOA/AAAAAAAA4D8AAAAAAADgPwAAAAAAAOA/AAAAAAAA4D8AAAAAAADgPwAAAAAAAOA/AAAAAAAA4D8CAAAAjAAAAAAAAAAAAAAAmcz/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mcz/Bf///wEAAAAAAAAAAAAAAAAAAAAAAAAAAAAAAAAAAAAAAAAAAAAAAAJ/f38AgICAA8zMzADAwP8Af39/AAAAAAAAAAAAAAAAAAAAAAAAAAAAIQAAABgAAAAUAAAAgiwAAPQLAAA5PgAAgSoAABAAAAAmAAAACAAAAAGAAAAAAAAAMAAAABQAAAAAAAAAAAD//wAAAQAAAP//AAABAA=="/>
              </a:ext>
            </a:extLst>
          </p:cNvSpPr>
          <p:nvPr>
            <p:ph idx="2"/>
          </p:nvPr>
        </p:nvSpPr>
        <p:spPr>
          <a:xfrm>
            <a:off x="7235190" y="1943100"/>
            <a:ext cx="2879725" cy="4966335"/>
          </a:xfrm>
        </p:spPr>
        <p:txBody>
          <a:bodyPr/>
          <a:lstStyle>
            <a:lvl1pPr>
              <a:defRPr sz="2000" cap="none"/>
            </a:lvl1pPr>
            <a:lvl2pPr>
              <a:defRPr sz="2000" cap="none"/>
            </a:lvl2pPr>
            <a:lvl3pPr>
              <a:defRPr sz="2000" cap="none"/>
            </a:lvl3pPr>
            <a:lvl4pPr>
              <a:defRPr sz="2000" cap="none"/>
            </a:lvl4pPr>
            <a:lvl5pPr>
              <a:defRPr sz="2000" cap="none"/>
            </a:lvl5pPr>
            <a:lvl6pPr>
              <a:defRPr sz="1800" cap="none"/>
            </a:lvl6pPr>
            <a:lvl7pPr>
              <a:defRPr sz="1800" cap="none"/>
            </a:lvl7pPr>
            <a:lvl8pPr>
              <a:defRPr sz="1800" cap="none"/>
            </a:lvl8pPr>
            <a:lvl9pPr>
              <a:defRPr sz="1800" cap="none"/>
            </a:lvl9pPr>
          </a:lstStyle>
          <a:p>
            <a:pPr/>
            <a:r>
              <a:t>Click to edit Master text styles</a:t>
            </a:r>
          </a:p>
          <a:p>
            <a:pPr lvl="4"/>
          </a:p>
        </p:txBody>
      </p:sp>
      <p:sp>
        <p:nvSpPr>
          <p:cNvPr id="4" name="FoliennummerBereich1"/>
          <p:cNvSpPr>
            <a:extLst>
              <a:ext uri="smNativeData">
                <pr:smNativeData xmlns:pr="smNativeData" xmlns="smNativeData" val="SMDATA_16_8Rt+YxMAAAAlAAAAZAAAAA8BAAAAkAAAAEgAAACQAAAASAAAAAAAAAABAAAAAAAAAAEAAABQAAAAAAAAAAAA4D8AAAAAAADgPwAAAAAAAOA/AAAAAAAA4D8AAAAAAADgPwAAAAAAAOA/AAAAAAAA4D8AAAAAAADgPwAAAAAAAOA/AAAAAAAA4D8CAAAAjAAAAAAAAAAAAAAAmcz/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AAAAAAAAAAA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mcz/Bf///wEAAAAAAAAAAAAAAAAAAAAAAAAAAAAAAAAAAAAAAAAAAAAAAAJ/f38AgICAA8zMzADAwP8Af39/AAAAAAAAAAAAAAAAAAAAAAAAAAAAIQAAABgAAAAUAAAAXTcAADUrAADLOwAAbC0AABAAAAAmAAAACAAAAP//////////MAAAABQAAAAAAAAAAAD//wAAAQAAAP//AAABAA=="/>
              </a:ext>
            </a:extLst>
          </p:cNvSpPr>
          <p:nvPr/>
        </p:nvSpPr>
        <p:spPr>
          <a:xfrm>
            <a:off x="8999855" y="7023735"/>
            <a:ext cx="720090" cy="360045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numCol="1" spcCol="215900" anchor="ctr"/>
          <a:lstStyle/>
          <a:p>
            <a:pPr algn="r">
              <a:defRPr sz="1000" cap="none">
                <a:latin typeface="Josefin Sans" pitchFamily="0" charset="0"/>
                <a:ea typeface="Josefin Sans" pitchFamily="0" charset="0"/>
                <a:cs typeface="Josefin Sans" pitchFamily="0" charset="0"/>
              </a:defRPr>
            </a:pPr>
            <a:fld id="{3F65351B-55D2-30C3-9CDD-A3967B936AF6}" type="slidenum">
              <a:t>{Nr.}</a:t>
            </a:fld>
          </a:p>
        </p:txBody>
      </p:sp>
      <p:pic>
        <p:nvPicPr>
          <p:cNvPr id="5" name="Grafik1"/>
          <p:cNvPicPr>
            <a:picLocks noChangeAspect="1"/>
            <a:extLst>
              <a:ext uri="smNativeData">
                <pr:smNativeData xmlns:pr="smNativeData" xmlns="smNativeData" val="SMDATA_18_8Rt+YxMAAAAlAAAAEQAAAC8BAAAAkAAAAEgAAACQAAAASAAAAAAAAAAAAAAAAAAAAAEAAABQAAAAAAAAAAAA4D8AAAAAAADgPwAAAAAAAOA/AAAAAAAA4D8AAAAAAADgPwAAAAAAAOA/AAAAAAAA4D8AAAAAAADgPwAAAAAAAOA/AAAAAAAA4D8CAAAAjAAAAAAAAAAAAAAAmcz/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AAAAAAAAAAABAAAAf39/AAEAAABkAAAAAAAAABQAAABAHwAAAAAAACYAAAAAAAAAwOD//wAAAAAmAAAAZAAAABYAAABMAAAAAAAAAAAAAAAEAAAAAAAAAAEAAACAgIAKAAAAACgAAAAoAAAAZAAAAGQAAAAAAAAAzMzMAAAAAABQAAAAUAAAAGQAAABkAAAAAAAAAAcAAAA4AAAAAAAAAAAAAAAAAAAA////AAAAAAAAAAAAAAAAAAAAAAAAAAAAAAAAAAAAAABkAAAAZAAAAAAAAAAjAAAABAAAAGQAAAAXAAAAFAAAAAAAAAAAAAAA/38AAP9/AAAAAAAACQAAAAQAAAANAAAAHgAAAGgAAAAAAAAAAAAAAAAAAAAAAAAAAAAAABAnAAAQJwAAAAAAAAAAAAAAAAAAAAAAAAAAAAAAAAAAAAAAAAAAAAAUAAAAAAAAAMDA/wAAAAAAZAAAADIAAAAAAAAAZAAAAAAAAAB/f38ACgAAACIAAAAYAAAAAAAAAAAAAAAAAAAAAAAAAAAAAAAAAAAAJAAAACQAAAAAAAAABwAAAAAAAAAAAAAAAAAAAAAAAAAAAAAAAAAAAH9/fwAlAAAAWAAAAAAAAAAAAAAAAAAAAAAAAAAAAAAAAAAAAAAAAAAAAAAAAAAAAAAAAAAAAAAAPwAAAAAAAACghgEAAAAAAAAAAAAAAAAADAAAAAEAAAAAAAAAAAAAAAAAAAAfAAAAVAAAAJnM/wX///8BAAAAAAAAAAAAAAAAAAAAAAAAAAAAAAAAAAAAAAAAAAAAAAACf39/AICAgAPMzMwAwMD/AH9/fwAAAAAAAAAAAAAAAAD///8AAAAAACEAAAAYAAAAFAAAAEc8AABHKwAAfj4AAGwtAAAQAAAAJgAAAAgAAAD//////////zAAAAAUAAAAAAAAAAAA//8AAAEAAAD//wAAAQA="/>
              </a:ext>
            </a:extLst>
          </p:cNvPicPr>
          <p:nvPr/>
        </p:nvPicPr>
        <p:blipFill>
          <a:blip r:embed="rId2"/>
          <a:stretch>
            <a:fillRect/>
          </a:stretch>
        </p:blipFill>
        <p:spPr>
          <a:xfrm>
            <a:off x="9798685" y="7035165"/>
            <a:ext cx="360045" cy="348615"/>
          </a:xfrm>
          <a:prstGeom prst="rect">
            <a:avLst/>
          </a:prstGeom>
          <a:noFill/>
          <a:ln>
            <a:noFill/>
          </a:ln>
          <a:effectLst/>
        </p:spPr>
      </p:pic>
      <p:sp>
        <p:nvSpPr>
          <p:cNvPr id="6" name="Linie1"/>
          <p:cNvSpPr>
            <a:extLst>
              <a:ext uri="smNativeData">
                <pr:smNativeData xmlns:pr="smNativeData" xmlns="smNativeData" val="SMDATA_16_8Rt+YxMAAAAlAAAACgAAAA8BAAAAkAAAAEgAAACQAAAASAAAAAAAAAAAAAAAAAAAAAEAAABQAAAAAAAAAAAA4D8AAAAAAADgPwAAAAAAAOA/AAAAAAAA4D8AAAAAAADgPwAAAAAAAOA/AAAAAAAA4D8AAAAAAADgPwAAAAAAAOA/AAAAAAAA4D8CAAAAjAAAAAAAAAAAAAAAmcz/DP///wgAAAAAAAAAAAAAAAAAAAAAAAAAAAAAAAAAAAAAZAAAAAEAAABAAAAAAAAAAAAAAAAAAAAAAAAAAAAAAAAAAAAAAAAAAAAAAAAAAAAAAAAAAAAAAAAAAAAAAAAAAAAAAAAAAAAAAAAAAAAAAAAAAAAAAAAAAAAAAAAAAAAAFAAAADwAAAABAAAAAQAAAJ4xiAAoAAAAAQAAABQAAAAUAAAAFAAAAAEAAAAAAAAAZAAAAGQAAAAAAAAAZAAAAGQAAAAVAAAAYAAAAAAAAAAAAAAADwAAACADAAAAAAAAAAAAAAEAAACgMgAAAAAAAAAAAAA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mcz/Bf///wEAAAAAAAAAAAAAAAAAAAAAAAAAAAAAAAAAAAAAAAAAAJ4xiAB/f38AgICAA8zMzADAwP8Af39/AAAAAAAAAAAAAAAAAAAAAAAAAAAAIQAAABgAAAAUAAAA+QMAABAHAAA9PgAAEgcAABAAAAAmAAAACAAAAP//////////MAAAABQAAAAAAAAAAAD//wAAAQAAAP//AAABAA=="/>
              </a:ext>
            </a:extLst>
          </p:cNvSpPr>
          <p:nvPr/>
        </p:nvSpPr>
        <p:spPr>
          <a:xfrm flipV="1">
            <a:off x="645795" y="1148080"/>
            <a:ext cx="9471660" cy="1270"/>
          </a:xfrm>
          <a:prstGeom prst="line">
            <a:avLst/>
          </a:prstGeom>
          <a:noFill/>
          <a:ln w="25400" cap="flat" cmpd="sng" algn="ctr">
            <a:solidFill>
              <a:srgbClr val="9E3188"/>
            </a:solidFill>
            <a:prstDash val="sysDot"/>
            <a:headEnd type="none"/>
            <a:tailEnd type="none"/>
          </a:ln>
          <a:effectLst/>
        </p:spPr>
      </p:sp>
      <p:sp>
        <p:nvSpPr>
          <p:cNvPr id="7" name="Folientext1"/>
          <p:cNvSpPr>
            <a:spLocks noGrp="1" noChangeArrowheads="1"/>
            <a:extLst>
              <a:ext uri="smNativeData">
                <pr:smNativeData xmlns:pr="smNativeData" xmlns="smNativeData" val="SMDATA_16_8Rt+YxMAAAAlAAAAZAAAAA8BAAAAkAAAAEgAAACQAAAASAAAAAAAAAAAAAAAAAAAAAEAAABQAAAAAAAAAAAA4D8AAAAAAADgPwAAAAAAAOA/AAAAAAAA4D8AAAAAAADgPwAAAAAAAOA/AAAAAAAA4D8AAAAAAADgPwAAAAAAAOA/AAAAAAAA4D8CAAAAjAAAAAAAAAAAAAAAmcz/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BU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mcz/Bf///wEAAAAAAAAAAAAAAAAAAAAAAAAAAAAAAAAAAAAAAAAAAAAAAAJ/f38AgICAA8zMzADAwP8Af39/AAAAAAAAAAAAAAAAAAAAAAAAAAAAIQAAABgAAAAUAAAACRgAAO8LAADAKQAAgSoAABAAAAAmAAAACAAAAAGAAAAAAAAAMAAAABQAAAAAAAAAAAD//wAAAQAAAP//AAABAA=="/>
              </a:ext>
            </a:extLst>
          </p:cNvSpPr>
          <p:nvPr>
            <p:ph idx="1"/>
          </p:nvPr>
        </p:nvSpPr>
        <p:spPr>
          <a:xfrm>
            <a:off x="3907155" y="1939925"/>
            <a:ext cx="2879725" cy="4969510"/>
          </a:xfrm>
        </p:spPr>
        <p:txBody>
          <a:bodyPr/>
          <a:lstStyle>
            <a:lvl1pPr>
              <a:defRPr sz="2000" cap="none"/>
            </a:lvl1pPr>
            <a:lvl2pPr>
              <a:defRPr sz="2000" cap="none"/>
            </a:lvl2pPr>
            <a:lvl3pPr>
              <a:defRPr sz="2000" cap="none"/>
            </a:lvl3pPr>
            <a:lvl4pPr>
              <a:defRPr sz="2000" cap="none"/>
            </a:lvl4pPr>
            <a:lvl5pPr>
              <a:defRPr sz="2000" cap="none"/>
            </a:lvl5pPr>
            <a:lvl6pPr>
              <a:defRPr sz="1800" cap="none"/>
            </a:lvl6pPr>
            <a:lvl7pPr>
              <a:defRPr sz="1800" cap="none"/>
            </a:lvl7pPr>
            <a:lvl8pPr>
              <a:defRPr sz="1800" cap="none"/>
            </a:lvl8pPr>
            <a:lvl9pPr>
              <a:defRPr sz="1800" cap="none"/>
            </a:lvl9pPr>
          </a:lstStyle>
          <a:p>
            <a:pPr/>
            <a:r>
              <a:t>Click to edit Master text styles</a:t>
            </a:r>
          </a:p>
        </p:txBody>
      </p:sp>
      <p:sp>
        <p:nvSpPr>
          <p:cNvPr id="8" name="Folientext2"/>
          <p:cNvSpPr>
            <a:spLocks noGrp="1" noChangeArrowheads="1"/>
            <a:extLst>
              <a:ext uri="smNativeData">
                <pr:smNativeData xmlns:pr="smNativeData" xmlns="smNativeData" val="SMDATA_16_8Rt+YxMAAAAlAAAAZAAAAA8BAAAAkAAAAEgAAACQAAAASAAAAAAAAAAAAAAAAAAAAAEAAABQAAAAAAAAAAAA4D8AAAAAAADgPwAAAAAAAOA/AAAAAAAA4D8AAAAAAADgPwAAAAAAAOA/AAAAAAAA4D8AAAAAAADgPwAAAAAAAOA/AAAAAAAA4D8CAAAAjAAAAAAAAAAAAAAAmcz/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Gk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mcz/Bf///wEAAAAAAAAAAAAAAAAAAAAAAAAAAAAAAAAAAAAAAAAAAAAAAAJ/f38AgICAA8zMzADAwP8Af39/AAAAAAAAAAAAAAAAAAAAAAAAAAAAIQAAABgAAAAUAAAA+QMAAIcHAACwFQAA9QsAABAAAAAmAAAACAAAAAGAAAAAAAAAMAAAABQAAAAAAAAAAAD//wAAAQAAAP//AAABAA=="/>
              </a:ext>
            </a:extLst>
          </p:cNvSpPr>
          <p:nvPr>
            <p:ph idx="3"/>
          </p:nvPr>
        </p:nvSpPr>
        <p:spPr>
          <a:xfrm>
            <a:off x="645795" y="1223645"/>
            <a:ext cx="2879725" cy="720090"/>
          </a:xfrm>
        </p:spPr>
        <p:txBody>
          <a:bodyPr/>
          <a:lstStyle>
            <a:lvl1pPr marL="0" indent="0">
              <a:buNone/>
              <p:prBullet>
                <a:buNone/>
              </p:prBullet>
              <a:defRPr sz="3000" cap="none">
                <a:latin typeface="Montez" pitchFamily="0" charset="0"/>
                <a:ea typeface="SimSun" pitchFamily="0" charset="0"/>
                <a:cs typeface="Times New Roman" pitchFamily="1" charset="0"/>
              </a:defRPr>
            </a:lvl1pPr>
          </a:lstStyle>
          <a:p>
            <a:pPr/>
            <a:r>
              <a:t>Click to edit Master text styles</a:t>
            </a:r>
          </a:p>
        </p:txBody>
      </p:sp>
      <p:sp>
        <p:nvSpPr>
          <p:cNvPr id="9" name="Folientext3"/>
          <p:cNvSpPr>
            <a:spLocks noGrp="1" noChangeArrowheads="1"/>
            <a:extLst>
              <a:ext uri="smNativeData">
                <pr:smNativeData xmlns:pr="smNativeData" xmlns="smNativeData" val="SMDATA_16_8Rt+YxMAAAAlAAAAZAAAAA8BAAAAkAAAAEgAAACQAAAASAAAAAAAAAAAAAAAAAAAAAEAAABQAAAAAAAAAAAA4D8AAAAAAADgPwAAAAAAAOA/AAAAAAAA4D8AAAAAAADgPwAAAAAAAOA/AAAAAAAA4D8AAAAAAADgPwAAAAAAAOA/AAAAAAAA4D8CAAAAjAAAAAAAAAAAAAAAmcz/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mcz/Bf///wEAAAAAAAAAAAAAAAAAAAAAAAAAAAAAAAAAAAAAAAAAAAAAAAJ/f38AgICAA8zMzADAwP8Af39/AAAAAAAAAAAAAAAAAAAAAAAAAAAAIQAAABgAAAAUAAAA+QMAAPQLAACwFQAAgSoAABAAAAAmAAAACAAAAAGAAAAAAAAAMAAAABQAAAAAAAAAAAD//wAAAQAAAP//AAABAA=="/>
              </a:ext>
            </a:extLst>
          </p:cNvSpPr>
          <p:nvPr>
            <p:ph idx="4"/>
          </p:nvPr>
        </p:nvSpPr>
        <p:spPr>
          <a:xfrm>
            <a:off x="645795" y="1943100"/>
            <a:ext cx="2879725" cy="4966335"/>
          </a:xfrm>
        </p:spPr>
        <p:txBody>
          <a:bodyPr/>
          <a:lstStyle>
            <a:lvl1pPr>
              <a:defRPr sz="2000" cap="none"/>
            </a:lvl1pPr>
            <a:lvl2pPr>
              <a:defRPr sz="2000" cap="none"/>
            </a:lvl2pPr>
            <a:lvl3pPr>
              <a:defRPr sz="2000" cap="none"/>
            </a:lvl3pPr>
          </a:lstStyle>
          <a:p>
            <a:pPr/>
            <a:r>
              <a:t>Click to edit Master text styles</a:t>
            </a:r>
          </a:p>
        </p:txBody>
      </p:sp>
      <p:sp>
        <p:nvSpPr>
          <p:cNvPr id="10" name="Folientext4"/>
          <p:cNvSpPr>
            <a:spLocks noGrp="1" noChangeArrowheads="1"/>
            <a:extLst>
              <a:ext uri="smNativeData">
                <pr:smNativeData xmlns:pr="smNativeData" xmlns="smNativeData" val="SMDATA_16_8Rt+YxMAAAAlAAAAZAAAAA8BAAAAkAAAAEgAAACQAAAASAAAAAAAAAAAAAAAAAAAAAEAAABQAAAAAAAAAAAA4D8AAAAAAADgPwAAAAAAAOA/AAAAAAAA4D8AAAAAAADgPwAAAAAAAOA/AAAAAAAA4D8AAAAAAADgPwAAAAAAAOA/AAAAAAAA4D8CAAAAjAAAAAAAAAAAAAAAmcz/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BAAMDc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mcz/Bf///wEAAAAAAAAAAAAAAAAAAAAAAAAAAAAAAAAAAAAAAAAAAAAAAAJ/f38AgICAA8zMzADAwP8Af39/AAAAAAAAAAAAAAAAAAAAAAAAAAAAIQAAABgAAAAUAAAACBgAAIEHAAC/KQAA7wsAABAAAAAmAAAACAAAAAGAAAAAAAAAMAAAABQAAAAAAAAAAAD//wAAAQAAAP//AAABAA=="/>
              </a:ext>
            </a:extLst>
          </p:cNvSpPr>
          <p:nvPr>
            <p:ph idx="5"/>
          </p:nvPr>
        </p:nvSpPr>
        <p:spPr>
          <a:xfrm>
            <a:off x="3906520" y="1219835"/>
            <a:ext cx="2879725" cy="720090"/>
          </a:xfrm>
        </p:spPr>
        <p:txBody>
          <a:bodyPr/>
          <a:lstStyle>
            <a:lvl1pPr marL="0" indent="0">
              <a:buNone/>
              <p:prBullet>
                <a:buNone/>
              </p:prBullet>
              <a:defRPr sz="3000" cap="none">
                <a:latin typeface="Montez" pitchFamily="0" charset="0"/>
                <a:ea typeface="SimSun" pitchFamily="0" charset="0"/>
                <a:cs typeface="Times New Roman" pitchFamily="1" charset="0"/>
              </a:defRPr>
            </a:lvl1pPr>
            <a:lvl2pPr>
              <a:defRPr sz="3000" cap="none">
                <a:latin typeface="Montez" pitchFamily="0" charset="0"/>
                <a:ea typeface="Josefin Sans" pitchFamily="0" charset="0"/>
                <a:cs typeface="Josefin Sans" pitchFamily="0" charset="0"/>
              </a:defRPr>
            </a:lvl2pPr>
            <a:lvl3pPr>
              <a:defRPr sz="3000" cap="none">
                <a:latin typeface="Montez" pitchFamily="0" charset="0"/>
                <a:ea typeface="Josefin Sans" pitchFamily="0" charset="0"/>
                <a:cs typeface="Josefin Sans" pitchFamily="0" charset="0"/>
              </a:defRPr>
            </a:lvl3pPr>
            <a:lvl4pPr>
              <a:defRPr sz="3000" cap="none">
                <a:latin typeface="Montez" pitchFamily="0" charset="0"/>
                <a:ea typeface="Josefin Sans" pitchFamily="0" charset="0"/>
                <a:cs typeface="Josefin Sans" pitchFamily="0" charset="0"/>
              </a:defRPr>
            </a:lvl4pPr>
            <a:lvl5pPr>
              <a:defRPr sz="3000" cap="none">
                <a:latin typeface="Montez" pitchFamily="0" charset="0"/>
                <a:ea typeface="Josefin Sans" pitchFamily="0" charset="0"/>
                <a:cs typeface="Josefin Sans" pitchFamily="0" charset="0"/>
              </a:defRPr>
            </a:lvl5pPr>
          </a:lstStyle>
          <a:p>
            <a:pPr/>
            <a:r>
              <a:t>Click to edit Master text styles</a:t>
            </a:r>
          </a:p>
        </p:txBody>
      </p:sp>
      <p:sp>
        <p:nvSpPr>
          <p:cNvPr id="11" name="Folientext5"/>
          <p:cNvSpPr>
            <a:spLocks noGrp="1" noChangeArrowheads="1"/>
            <a:extLst>
              <a:ext uri="smNativeData">
                <pr:smNativeData xmlns:pr="smNativeData" xmlns="smNativeData" val="SMDATA_16_8Rt+YxMAAAAlAAAAZAAAAA8BAAAAkAAAAEgAAACQAAAASAAAAAAAAAAAAAAAAAAAAAEAAABQAAAAAAAAAAAA4D8AAAAAAADgPwAAAAAAAOA/AAAAAAAA4D8AAAAAAADgPwAAAAAAAOA/AAAAAAAA4D8AAAAAAADgPwAAAAAAAOA/AAAAAAAA4D8CAAAAjAAAAAAAAAAAAAAAmcz/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mcz/Bf///wEAAAAAAAAAAAAAAAAAAAAAAAAAAAAAAAAAAAAAAAAAAAAAAAJ/f38AgICAA8zMzADAwP8Af39/AAAAAAAAAAAAAAAAAAAAAAAAAAAAIQAAABgAAAAUAAAAgiwAAIcHAAA5PgAA9QsAABAAAAAmAAAACAAAAAGAAAAAAAAAMAAAABQAAAAAAAAAAAD//wAAAQAAAP//AAABAA=="/>
              </a:ext>
            </a:extLst>
          </p:cNvSpPr>
          <p:nvPr>
            <p:ph idx="6"/>
          </p:nvPr>
        </p:nvSpPr>
        <p:spPr>
          <a:xfrm>
            <a:off x="7235190" y="1223645"/>
            <a:ext cx="2879725" cy="720090"/>
          </a:xfrm>
        </p:spPr>
        <p:txBody>
          <a:bodyPr/>
          <a:lstStyle>
            <a:lvl1pPr marL="0" indent="0">
              <a:buNone/>
              <p:prBullet>
                <a:buNone/>
              </p:prBullet>
              <a:defRPr sz="3000" cap="none">
                <a:latin typeface="Montez" pitchFamily="0" charset="0"/>
                <a:ea typeface="SimSun" pitchFamily="0" charset="0"/>
                <a:cs typeface="Times New Roman" pitchFamily="1" charset="0"/>
              </a:defRPr>
            </a:lvl1pPr>
          </a:lstStyle>
          <a:p>
            <a:pPr/>
            <a:r>
              <a:t>Click to edit Master text styles</a:t>
            </a:r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8.xml><?xml version="1.0" encoding="utf-8"?>
<p:sldLayout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Title1"/>
          <p:cNvSpPr>
            <a:spLocks noGrp="1" noChangeArrowheads="1"/>
            <a:extLst>
              <a:ext uri="smNativeData">
                <pr:smNativeData xmlns:pr="smNativeData" xmlns="smNativeData" val="SMDATA_16_8Rt+YxMAAAAlAAAAZAAAAA8BAAAAkAAAAEgAAACQAAAASAAAAAAAAAABAAAAAAAAAAEAAABQAAAAAAAAAAAA4D8AAAAAAADgPwAAAAAAAOA/AAAAAAAA4D8AAAAAAADgPwAAAAAAAOA/AAAAAAAA4D8AAAAAAADgPwAAAAAAAOA/AAAAAAAA4D8CAAAAjAAAAAAAAAAAAAAAmcz/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Nw7IAE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mcz/Bf///wEAAAAAAAAAAAAAAAAAAAAAAAAAAAAAAAAAAAAAAAAAAAAAAAJ/f38AgICAA8zMzADAwP8Af39/AAAAAAAAAAAAAAAAAAAAAAAAAAAAIQAAABgAAAAUAAAASgMAANwBAAB+PgAAnAkAABAAAAAmAAAACAAAAAAAAAAAAAAAMAAAABQAAAAAAAAAAAD//wAAAQAAAP//AAABAA=="/>
              </a:ext>
            </a:extLst>
          </p:cNvSpPr>
          <p:nvPr>
            <p:ph type="title"/>
          </p:nvPr>
        </p:nvSpPr>
        <p:spPr/>
        <p:txBody>
          <a:bodyPr/>
          <a:lstStyle/>
          <a:p>
            <a:pPr/>
            <a:r>
              <a:t>Click to edit Master title style</a:t>
            </a:r>
          </a:p>
        </p:txBody>
      </p:sp>
      <p:sp>
        <p:nvSpPr>
          <p:cNvPr id="3" name="Rechteck1"/>
          <p:cNvSpPr>
            <a:extLst>
              <a:ext uri="smNativeData">
                <pr:smNativeData xmlns:pr="smNativeData" xmlns="smNativeData" val="SMDATA_16_8Rt+YxMAAAAlAAAAZAAAAA8BAAAAkAAAAEgAAACQAAAASAAAAAAAAAABAAAAAAAAAAEAAABQAAAAAAAAAAAA4D8AAAAAAADgPwAAAAAAAOA/AAAAAAAA4D8AAAAAAADgPwAAAAAAAOA/AAAAAAAA4D8AAAAAAADgPwAAAAAAAOA/AAAAAAAA4D8CAAAAjAAAAAAAAAAAAAAAmcz/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HIgbWE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mcz/Bf///wEAAAAAAAAAAAAAAAAAAAAAAAAAAAAAAAAAAAAAAAAAAAAAAAJ/f38AgICAA8zMzADAwP8Af39/AAAAAAAAAAAAAAAAAAAAAAAAAAAAIQAAABgAAAAUAAAAGCoAAB0rAABxOQAAlS0AABAAAAAmAAAACAAAAP//////////MAAAABQAAAAAAAAAAAD//wAAAQAAAP//AAABAA=="/>
              </a:ext>
            </a:extLst>
          </p:cNvSpPr>
          <p:nvPr/>
        </p:nvSpPr>
        <p:spPr>
          <a:xfrm>
            <a:off x="6842760" y="7008495"/>
            <a:ext cx="2494915" cy="40132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numCol="1" spcCol="215900" anchor="ctr"/>
          <a:lstStyle/>
          <a:p>
            <a:pPr algn="r">
              <a:defRPr sz="1000" cap="none">
                <a:latin typeface="Josefin Sans" pitchFamily="0" charset="0"/>
                <a:ea typeface="Josefin Sans" pitchFamily="0" charset="0"/>
                <a:cs typeface="Josefin Sans" pitchFamily="0" charset="0"/>
              </a:defRPr>
            </a:pPr>
            <a:fld id="{3F6543F0-BED2-30B5-9CDD-48E00D936A1D}" type="slidenum">
              <a:t>{Nr.}</a:t>
            </a:fld>
          </a:p>
        </p:txBody>
      </p:sp>
      <p:pic>
        <p:nvPicPr>
          <p:cNvPr id="4" name="Grafik1"/>
          <p:cNvPicPr>
            <a:picLocks noChangeAspect="1"/>
            <a:extLst>
              <a:ext uri="smNativeData">
                <pr:smNativeData xmlns:pr="smNativeData" xmlns="smNativeData" val="SMDATA_18_8Rt+YxMAAAAlAAAAEQAAAC8BAAAAkAAAAEgAAACQAAAASAAAAAAAAAAAAAAAAAAAAAEAAABQAAAAAAAAAAAA4D8AAAAAAADgPwAAAAAAAOA/AAAAAAAA4D8AAAAAAADgPwAAAAAAAOA/AAAAAAAA4D8AAAAAAADgPwAAAAAAAOA/AAAAAAAA4D8CAAAAjAAAAAAAAAAAAAAAmcz/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AAAAAAAAAAABAAAAf39/AAEAAABkAAAAAAAAABQAAABAHwAAAAAAACYAAAAAAAAAwOD//wAAAAAmAAAAZAAAABYAAABMAAAAAAAAAAAAAAAEAAAAAAAAAAEAAACAgIAKAAAAACgAAAAoAAAAZAAAAGQAAAAAAAAAzMzMAAAAAABQAAAAUAAAAGQAAABkAAAAAAAAAAcAAAA4AAAAAAAAAAAAAAAAAAAA////AAAAAAAAAAAAAAAAAAAAAAAAAAAAAAAAAAAAAABkAAAAZAAAAAAAAAAjAAAABAAAAGQAAAAXAAAAFAAAAAAAAAAAAAAA/38AAP9/AAAAAAAACQAAAAQAAACJadf/HgAAAGgAAAAAAAAAAAAAAAAAAAAAAAAAAAAAABAnAAAQJwAAAAAAAAAAAAAAAAAAAAAAAAAAAAAAAAAAAAAAAAAAAAAUAAAAAAAAAMDA/wAAAAAAZAAAADIAAAAAAAAAZAAAAAAAAAB/f38ACgAAACIAAAAYAAAAAAAAAAAAAAAAAAAAAAAAAAAAAAAAAAAAJAAAACQAAAAAAAAABwAAAAAAAAAAAAAAAAAAAAAAAAAAAAAAAAAAAH9/fwAlAAAAWAAAAAAAAAAAAAAAAAAAAAAAAAAAAAAAAAAAAAAAAAAAAAAAAAAAAAAAAAAAAAAAPwAAAAAAAACghgEAAAAAAAAAAAAAAAAADAAAAAEAAAAAAAAAAAAAAAAAAAAfAAAAVAAAAJnM/wX///8BAAAAAAAAAAAAAAAAAAAAAAAAAAAAAAAAAAAAAAAAAAAAAAACf39/AICAgAPMzMwAwMD/AH9/fwAAAAAAAAAAAAAAAAD///8AAAAAACEAAAAYAAAAFAAAAEc8AABHKwAAfj4AAGwtAAAQAAAAJgAAAAgAAAD//////////zAAAAAUAAAAAAAAAAAA//8AAAEAAAD//wAAAQA="/>
              </a:ext>
            </a:extLst>
          </p:cNvPicPr>
          <p:nvPr/>
        </p:nvPicPr>
        <p:blipFill>
          <a:blip r:embed="rId2"/>
          <a:stretch>
            <a:fillRect/>
          </a:stretch>
        </p:blipFill>
        <p:spPr>
          <a:xfrm>
            <a:off x="9798685" y="7035165"/>
            <a:ext cx="360045" cy="348615"/>
          </a:xfrm>
          <a:prstGeom prst="rect">
            <a:avLst/>
          </a:prstGeom>
          <a:noFill/>
          <a:ln>
            <a:noFill/>
          </a:ln>
          <a:effectLst/>
        </p:spPr>
      </p:pic>
    </p:spTree>
  </p:cSld>
  <p:clrMapOvr>
    <a:masterClrMapping/>
  </p:clrMapOvr>
</p:sldLayout>
</file>

<file path=ppt/slideLayouts/slideLayout9.xml><?xml version="1.0" encoding="utf-8"?>
<p:sldLayout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type="secHead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Title1"/>
          <p:cNvSpPr>
            <a:spLocks noGrp="1" noChangeArrowheads="1"/>
            <a:extLst>
              <a:ext uri="smNativeData">
                <pr:smNativeData xmlns:pr="smNativeData" xmlns="smNativeData" val="SMDATA_16_8Rt+YxMAAAAlAAAAZAAAAA8BAAAAkAAAAEgAAACQAAAASAAAAAAAAAAAAAAAAAAAAAEAAABQAAAAAAAAAAAA4D8AAAAAAADgPwAAAAAAAOA/AAAAAAAA4D8AAAAAAADgPwAAAAAAAOA/AAAAAAAA4D8AAAAAAADgPwAAAAAAAOA/AAAAAAAA4D8CAAAAjAAAAAAAAAAAAAAAmcz/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Nw7IAE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mcz/Bf///wEAAAAAAAAAAAAAAAAAAAAAAAAAAAAAAAAAAAAAAAAAAAAAAAJ/f38AgICAA8zMzADAwP8Af39/AAAAAAAAAAAAAAAAAAAAAAAAAAAAIQAAABgAAAAUAAAAMgUAAOMdAAAcPQAAICcAABAAAAAmAAAACAAAAIGAAAAAAAAAMAAAABQAAAAAAAAAAAD//wAAAQAAAP//AAABAA=="/>
              </a:ext>
            </a:extLst>
          </p:cNvSpPr>
          <p:nvPr>
            <p:ph type="title"/>
          </p:nvPr>
        </p:nvSpPr>
        <p:spPr>
          <a:xfrm>
            <a:off x="844550" y="4858385"/>
            <a:ext cx="9089390" cy="1501775"/>
          </a:xfrm>
        </p:spPr>
        <p:txBody>
          <a:bodyPr vert="horz" wrap="square" numCol="1" spcCol="215900" anchor="t">
            <a:prstTxWarp prst="textNoShape">
              <a:avLst/>
            </a:prstTxWarp>
          </a:bodyPr>
          <a:lstStyle>
            <a:lvl1pPr algn="l">
              <a:defRPr sz="4000" b="1" cap="all"/>
            </a:lvl1pPr>
          </a:lstStyle>
          <a:p>
            <a:pPr/>
            <a:r>
              <a:t>Click to edit Master title style</a:t>
            </a:r>
          </a:p>
        </p:txBody>
      </p:sp>
      <p:sp>
        <p:nvSpPr>
          <p:cNvPr id="3" name="SlideText1"/>
          <p:cNvSpPr>
            <a:spLocks noGrp="1" noChangeArrowheads="1"/>
            <a:extLst>
              <a:ext uri="smNativeData">
                <pr:smNativeData xmlns:pr="smNativeData" xmlns="smNativeData" val="SMDATA_16_8Rt+YxMAAAAlAAAAZAAAAA8BAAAAkAAAAEgAAACQAAAASAAAAAAAAAACAAAAAAAAAAEAAABQAAAAAAAAAAAA4D8AAAAAAADgPwAAAAAAAOA/AAAAAAAA4D8AAAAAAADgPwAAAAAAAOA/AAAAAAAA4D8AAAAAAADgPwAAAAAAAOA/AAAAAAAA4D8CAAAAjAAAAAAAAAAAAAAAmcz/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Nw7IAE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mcz/Bf///wEAAAAAAAAAAAAAAAAAAAAAAAAAAAAAAAAAAAAAAAAAAAAAAAJ/f38AgICAA8zMzADAwP8Af39/AAAAAAAAAAAAAAAAAAAAAAAAAAAAIQAAABgAAAAUAAAAMgUAALYTAAAcPQAA4x0AABAAAAAmAAAACAAAAIGAAAAAAAAAMAAAABQAAAAAAAAAAAD//wAAAQAAAP//AAABAA=="/>
              </a:ext>
            </a:extLst>
          </p:cNvSpPr>
          <p:nvPr>
            <p:ph idx="1"/>
          </p:nvPr>
        </p:nvSpPr>
        <p:spPr>
          <a:xfrm>
            <a:off x="844550" y="3204210"/>
            <a:ext cx="9089390" cy="1654175"/>
          </a:xfrm>
        </p:spPr>
        <p:txBody>
          <a:bodyPr vert="horz" wrap="square" numCol="1" spcCol="215900" anchor="b">
            <a:prstTxWarp prst="textNoShape">
              <a:avLst/>
            </a:prstTxWarp>
          </a:bodyPr>
          <a:lstStyle>
            <a:lvl1pPr marL="0" indent="0">
              <a:buNone/>
              <p:prBullet>
                <a:buNone/>
              </p:prBullet>
              <a:defRPr sz="2000" cap="none"/>
            </a:lvl1pPr>
            <a:lvl2pPr marL="457200" indent="0">
              <a:buNone/>
              <p:prBullet>
                <a:buNone/>
              </p:prBullet>
              <a:defRPr sz="1800" cap="none"/>
            </a:lvl2pPr>
            <a:lvl3pPr marL="914400" indent="0">
              <a:buNone/>
              <p:prBullet>
                <a:buNone/>
              </p:prBullet>
              <a:defRPr sz="1600" cap="none"/>
            </a:lvl3pPr>
            <a:lvl4pPr marL="1371600" indent="0">
              <a:buNone/>
              <p:prBullet>
                <a:buNone/>
              </p:prBullet>
              <a:defRPr sz="1400" cap="none"/>
            </a:lvl4pPr>
            <a:lvl5pPr marL="1828800" indent="0">
              <a:buNone/>
              <p:prBullet>
                <a:buNone/>
              </p:prBullet>
              <a:defRPr sz="1400" cap="none"/>
            </a:lvl5pPr>
            <a:lvl6pPr marL="2286000" indent="0">
              <a:buNone/>
              <p:prBullet>
                <a:buNone/>
              </p:prBullet>
              <a:defRPr sz="1400" cap="none"/>
            </a:lvl6pPr>
            <a:lvl7pPr marL="2743200" indent="0">
              <a:buNone/>
              <p:prBullet>
                <a:buNone/>
              </p:prBullet>
              <a:defRPr sz="1400" cap="none"/>
            </a:lvl7pPr>
            <a:lvl8pPr marL="3200400" indent="0">
              <a:buNone/>
              <p:prBullet>
                <a:buNone/>
              </p:prBullet>
              <a:defRPr sz="1400" cap="none"/>
            </a:lvl8pPr>
            <a:lvl9pPr marL="3657600" indent="0">
              <a:buNone/>
              <p:prBullet>
                <a:buNone/>
              </p:prBullet>
              <a:defRPr sz="1400" cap="none"/>
            </a:lvl9pPr>
          </a:lstStyle>
          <a:p>
            <a:pPr/>
            <a:r>
              <a:t>Click to edit Master text styles</a:t>
            </a:r>
          </a:p>
        </p:txBody>
      </p:sp>
      <p:sp>
        <p:nvSpPr>
          <p:cNvPr id="4" name="Rechteck1"/>
          <p:cNvSpPr>
            <a:extLst>
              <a:ext uri="smNativeData">
                <pr:smNativeData xmlns:pr="smNativeData" xmlns="smNativeData" val="SMDATA_16_8Rt+YxMAAAAlAAAAZAAAAA8BAAAAkAAAAEgAAACQAAAASAAAAAAAAAABAAAAAAAAAAEAAABQAAAAAAAAAAAA4D8AAAAAAADgPwAAAAAAAOA/AAAAAAAA4D8AAAAAAADgPwAAAAAAAOA/AAAAAAAA4D8AAAAAAADgPwAAAAAAAOA/AAAAAAAA4D8CAAAAjAAAAAAAAAAAAAAAmcz/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mcz/Bf///wEAAAAAAAAAAAAAAAAAAAAAAAAAAAAAAAAAAAAAAAAAAAAAAAJ/f38AgICAA8zMzADAwP8Af39/AAAAAAAAAAAAAAAAAAAAAAAAAAAAIQAAABgAAAAUAAAAGCoAAB0rAABxOQAAlS0AABAAAAAmAAAACAAAAP//////////MAAAABQAAAAAAAAAAAD//wAAAQAAAP//AAABAA=="/>
              </a:ext>
            </a:extLst>
          </p:cNvSpPr>
          <p:nvPr/>
        </p:nvSpPr>
        <p:spPr>
          <a:xfrm>
            <a:off x="6842760" y="7008495"/>
            <a:ext cx="2494915" cy="40132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numCol="1" spcCol="215900" anchor="ctr"/>
          <a:lstStyle/>
          <a:p>
            <a:pPr algn="r">
              <a:defRPr sz="1000" cap="none">
                <a:latin typeface="Josefin Sans" pitchFamily="0" charset="0"/>
                <a:ea typeface="Josefin Sans" pitchFamily="0" charset="0"/>
                <a:cs typeface="Josefin Sans" pitchFamily="0" charset="0"/>
              </a:defRPr>
            </a:pPr>
            <a:fld id="{3F65392C-62D2-30CF-9CDD-949A77936AC1}" type="slidenum">
              <a:t>{Nr.}</a:t>
            </a:fld>
          </a:p>
        </p:txBody>
      </p:sp>
      <p:pic>
        <p:nvPicPr>
          <p:cNvPr id="5" name="Grafik1"/>
          <p:cNvPicPr>
            <a:picLocks noChangeAspect="1"/>
            <a:extLst>
              <a:ext uri="smNativeData">
                <pr:smNativeData xmlns:pr="smNativeData" xmlns="smNativeData" val="SMDATA_18_8Rt+YxMAAAAlAAAAEQAAAC8BAAAAkAAAAEgAAACQAAAASAAAAAAAAAAAAAAAAAAAAAEAAABQAAAAAAAAAAAA4D8AAAAAAADgPwAAAAAAAOA/AAAAAAAA4D8AAAAAAADgPwAAAAAAAOA/AAAAAAAA4D8AAAAAAADgPwAAAAAAAOA/AAAAAAAA4D8CAAAAjAAAAAAAAAAAAAAAmcz/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AAAAAAAAAAABAAAAf39/AAEAAABkAAAAAAAAABQAAABAHwAAAAAAACYAAAAAAAAAwOD//wAAAAAmAAAAZAAAABYAAABMAAAAAAAAAAAAAAAEAAAAAAAAAAEAAACAgIAKAAAAACgAAAAoAAAAZAAAAGQAAAAAAAAAzMzMAAAAAABQAAAAUAAAAGQAAABkAAAAAAAAAAcAAAA4AAAAAAAAAAAAAAAAAAAA////AAAAAAAAAAAAAAAAAAAAAAAAAAAAAAAAAAAAAABkAAAAZAAAAAAAAAAjAAAABAAAAGQAAAAXAAAAFAAAAAAAAAAAAAAA/38AAP9/AAAAAAAACQAAAAQAAACIUREzHgAAAGgAAAAAAAAAAAAAAAAAAAAAAAAAAAAAABAnAAAQJwAAAAAAAAAAAAAAAAAAAAAAAAAAAAAAAAAAAAAAAAAAAAAUAAAAAAAAAMDA/wAAAAAAZAAAADIAAAAAAAAAZAAAAAAAAAB/f38ACgAAACIAAAAYAAAAAAAAAAAAAAAAAAAAAAAAAAAAAAAAAAAAJAAAACQAAAAAAAAABwAAAAAAAAAAAAAAAAAAAAAAAAAAAAAAAAAAAH9/fwAlAAAAWAAAAAAAAAAAAAAAAAAAAAAAAAAAAAAAAAAAAAAAAAAAAAAAAAAAAAAAAAAAAAAAPwAAAAAAAACghgEAAAAAAAAAAAAAAAAADAAAAAEAAAAAAAAAAAAAAAAAAAAfAAAAVAAAAJnM/wX///8BAAAAAAAAAAAAAAAAAAAAAAAAAAAAAAAAAAAAAAAAAAAAAAACf39/AICAgAPMzMwAwMD/AH9/fwAAAAAAAAAAAAAAAAD///8AAAAAACEAAAAYAAAAFAAAAOU6AABHKwAAHD0AAGwtAAAQAAAAJgAAAAgAAAD//////////zAAAAAUAAAAAAAAAAAA//8AAAEAAAD//wAAAQA="/>
              </a:ext>
            </a:extLst>
          </p:cNvPicPr>
          <p:nvPr/>
        </p:nvPicPr>
        <p:blipFill>
          <a:blip r:embed="rId2"/>
          <a:stretch>
            <a:fillRect/>
          </a:stretch>
        </p:blipFill>
        <p:spPr>
          <a:xfrm>
            <a:off x="9573895" y="7035165"/>
            <a:ext cx="360045" cy="348615"/>
          </a:xfrm>
          <a:prstGeom prst="rect">
            <a:avLst/>
          </a:prstGeom>
          <a:noFill/>
          <a:ln>
            <a:noFill/>
          </a:ln>
          <a:effectLst/>
        </p:spPr>
      </p:pic>
    </p:spTree>
  </p:cSld>
  <p:clrMapOvr>
    <a:masterClrMapping/>
  </p:clrMapOvr>
</p:sldLayout>
</file>

<file path=ppt/slideLayouts/slideLayout10.xml><?xml version="1.0" encoding="utf-8"?>
<p:sldLayout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type="blank">
  <p:cSld name="Impressu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1"/>
          <p:cNvSpPr txBox="1">
            <a:extLst>
              <a:ext uri="smNativeData">
                <pr:smNativeData xmlns:pr="smNativeData" xmlns="smNativeData" val="SMDATA_16_8Rt+YxMAAAAlAAAAEgAAAE8BAAAAkAAAAEgAAACQAAAASAAAAAAAAAAAAAAAAAAAAAEAAABQAAAAAAAAAAAA4D8AAAAAAADgPwAAAAAAAOA/AAAAAAAA4D8AAAAAAADgPwAAAAAAAOA/AAAAAAAA4D8AAAAAAADgPwAAAAAAAOA/AAAAAAAA4D8CAAAAjAAAAAAAAAAAAAAAmcz/DP///wgAAAAAAAAAAAAAAAAAAAAAAAAAAAAAAAAAAAAAZAAAAAEAAABAAAAAAAAAAAAAAAAAAAAAAAAAAAAAAAAAAAAAAAAAAAAAAAAAAAAAAAAAAAAAAAAAAAAAAAAAAAAAAAAAAAAAAAAAAAAAAAAAAAAAAAAAAAAAAAAAAAAAFAAAADwAAAAAAAAAAAAAAAAAAAA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UHAAD/fwAA/38AAAAAAAAJAAAABAAAAHIgbWE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mcz/Bf///wEAAAAAAAAAAAAAAAAAAAAAAAAAAAAAAAAAAAAAAAAAAAAAAAB/f38AgICAA8zMzADAwP8Af39/AAAAAAAAAAAAAAAAAAAAAAAAAAAAIQAAABgAAAAUAAAAfiYAAKUWAAAUNQAAJRsAABAgAAAmAAAACAAAAP//////////MAAAABQAAAAAAAAAAAD//wAAAQAAAP//AAABAA=="/>
              </a:ext>
            </a:extLst>
          </p:cNvSpPr>
          <p:nvPr/>
        </p:nvSpPr>
        <p:spPr>
          <a:xfrm>
            <a:off x="6257290" y="3681095"/>
            <a:ext cx="2371090" cy="73152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numCol="1" spcCol="215900" anchor="t"/>
          <a:lstStyle/>
          <a:p>
            <a:pPr>
              <a:defRPr sz="1400" cap="none">
                <a:latin typeface="Josefin Sans Light" pitchFamily="0" charset="0"/>
                <a:ea typeface="Josefin Sans Light" pitchFamily="0" charset="0"/>
                <a:cs typeface="Josefin Sans Light" pitchFamily="0" charset="0"/>
              </a:defRPr>
            </a:pPr>
            <a:r>
              <a:t>Ilonka Harz</a:t>
            </a:r>
          </a:p>
          <a:p>
            <a:pPr>
              <a:defRPr sz="1400" cap="none">
                <a:latin typeface="Josefin Sans Light" pitchFamily="0" charset="0"/>
                <a:ea typeface="Josefin Sans Light" pitchFamily="0" charset="0"/>
                <a:cs typeface="Josefin Sans Light" pitchFamily="0" charset="0"/>
              </a:defRPr>
            </a:pPr>
            <a:r>
              <a:t>Mitterfeldring 35</a:t>
            </a:r>
          </a:p>
          <a:p>
            <a:pPr>
              <a:defRPr sz="1400" cap="none">
                <a:latin typeface="Josefin Sans Light" pitchFamily="0" charset="0"/>
                <a:ea typeface="Josefin Sans Light" pitchFamily="0" charset="0"/>
                <a:cs typeface="Josefin Sans Light" pitchFamily="0" charset="0"/>
              </a:defRPr>
            </a:pPr>
            <a:r>
              <a:t>85586 Poing</a:t>
            </a:r>
          </a:p>
        </p:txBody>
      </p:sp>
      <p:sp>
        <p:nvSpPr>
          <p:cNvPr id="3" name="Textbox2"/>
          <p:cNvSpPr txBox="1">
            <a:extLst>
              <a:ext uri="smNativeData">
                <pr:smNativeData xmlns:pr="smNativeData" xmlns="smNativeData" val="SMDATA_16_8Rt+YxMAAAAlAAAAEgAAAE8BAAAAkAAAAEgAAACQAAAASAAAAAAAAAAAAAAAAAAAAAEAAABQAAAAAAAAAAAA4D8AAAAAAADgPwAAAAAAAOA/AAAAAAAA4D8AAAAAAADgPwAAAAAAAOA/AAAAAAAA4D8AAAAAAADgPwAAAAAAAOA/AAAAAAAA4D8CAAAAjAAAAAAAAAAAAAAAmcz/DP///wgAAAAAAAAAAAAAAAAAAAAAAAAAAAAAAAAAAAAAZAAAAAEAAABAAAAAAAAAAAAAAAAAAAAAAAAAAAAAAAAAAAAAAAAAAAAAAAAAAAAAAAAAAAAAAAAAAAAAAAAAAAAAAAAAAAAAAAAAAAAAAAAAAAAAAAAAAAAAAAAAAAAAFAAAADwAAAAAAAAAAAAAAAAAAAA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UHAAD/fwAA/38AAAAAAAAJAAAABAAAAHIgbWE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mcz/Bf///wEAAAAAAAAAAAAAAAAAAAAAAAAAAAAAAAAAAAAAAAAAAAAAAAB/f38AgICAA8zMzADAwP8Af39/AAAAAAAAAAAAAAAAAAAAAAAAAAAAIQAAABgAAAAUAAAAfiYAABscAABOOQAAOyMAABAgAAAmAAAACAAAAP//////////MAAAABQAAAAAAAAAAAD//wAAAQAAAP//AAABAA=="/>
              </a:ext>
            </a:extLst>
          </p:cNvSpPr>
          <p:nvPr/>
        </p:nvSpPr>
        <p:spPr>
          <a:xfrm>
            <a:off x="6257290" y="4568825"/>
            <a:ext cx="3058160" cy="115824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numCol="1" spcCol="215900" anchor="t"/>
          <a:lstStyle/>
          <a:p>
            <a:pPr>
              <a:defRPr sz="1400" cap="none">
                <a:latin typeface="Josefin Sans Light" pitchFamily="0" charset="0"/>
                <a:ea typeface="Josefin Sans Light" pitchFamily="0" charset="0"/>
                <a:cs typeface="Josefin Sans Light" pitchFamily="0" charset="0"/>
              </a:defRPr>
            </a:pPr>
            <a:r>
              <a:t>Telefon: 08121 976364</a:t>
            </a:r>
          </a:p>
          <a:p>
            <a:pPr>
              <a:defRPr sz="1400" cap="none">
                <a:latin typeface="Josefin Sans Light" pitchFamily="0" charset="0"/>
                <a:ea typeface="Josefin Sans Light" pitchFamily="0" charset="0"/>
                <a:cs typeface="Josefin Sans Light" pitchFamily="0" charset="0"/>
              </a:defRPr>
            </a:pPr>
            <a:r>
              <a:t>E-Mail: </a:t>
            </a:r>
            <a:r>
              <a:rPr u="sng" cap="none">
                <a:solidFill>
                  <a:schemeClr val="hlink"/>
                </a:solidFill>
                <a:hlinkClick r:id="rId2"/>
              </a:rPr>
              <a:t>ilonka@heartsbyharz.de</a:t>
            </a:r>
            <a:endParaRPr u="sng" cap="none">
              <a:solidFill>
                <a:schemeClr val="hlink"/>
              </a:solidFill>
              <a:hlinkClick r:id="rId3"/>
            </a:endParaRPr>
          </a:p>
          <a:p>
            <a:pPr>
              <a:defRPr sz="1400" cap="none">
                <a:latin typeface="Josefin Sans Light" pitchFamily="0" charset="0"/>
                <a:ea typeface="Josefin Sans Light" pitchFamily="0" charset="0"/>
                <a:cs typeface="Josefin Sans Light" pitchFamily="0" charset="0"/>
              </a:defRPr>
            </a:pPr>
            <a:r>
              <a:t>Homepage: </a:t>
            </a:r>
            <a:r>
              <a:rPr cap="none">
                <a:hlinkClick r:id="rId4"/>
              </a:rPr>
              <a:t>www.heartsbyharz.de</a:t>
            </a:r>
            <a:endParaRPr cap="none">
              <a:hlinkClick r:id="rId4"/>
            </a:endParaRPr>
          </a:p>
          <a:p>
            <a:pPr>
              <a:defRPr sz="1400" cap="none">
                <a:latin typeface="Josefin Sans Light" pitchFamily="0" charset="0"/>
                <a:ea typeface="Josefin Sans Light" pitchFamily="0" charset="0"/>
                <a:cs typeface="Josefin Sans Light" pitchFamily="0" charset="0"/>
              </a:defRPr>
            </a:pPr>
            <a:r>
              <a:t>Instagram: heartsbyharz</a:t>
            </a:r>
          </a:p>
          <a:p>
            <a:pPr>
              <a:defRPr sz="1400" cap="none">
                <a:latin typeface="Josefin Sans Light" pitchFamily="0" charset="0"/>
                <a:ea typeface="Josefin Sans Light" pitchFamily="0" charset="0"/>
                <a:cs typeface="Josefin Sans Light" pitchFamily="0" charset="0"/>
              </a:defRPr>
            </a:pPr>
            <a:r>
              <a:t>Facebook: facebook.com/heartsbyharz</a:t>
            </a:r>
          </a:p>
        </p:txBody>
      </p:sp>
      <p:pic>
        <p:nvPicPr>
          <p:cNvPr id="4" name="Grafik2"/>
          <p:cNvPicPr>
            <a:picLocks noChangeAspect="1"/>
            <a:extLst>
              <a:ext uri="smNativeData">
                <pr:smNativeData xmlns:pr="smNativeData" xmlns="smNativeData" val="SMDATA_18_8Rt+YxMAAAAlAAAAEQAAAC8BAAAAkAAAAEgAAACQAAAASAAAAAAAAAAAAAAAAAAAAAEAAABQAAAAAAAAAAAA4D8AAAAAAADgPwAAAAAAAOA/AAAAAAAA4D8AAAAAAADgPwAAAAAAAOA/AAAAAAAA4D8AAAAAAADgPwAAAAAAAOA/AAAAAAAA4D8CAAAAjAAAAAAAAAAAAAAAmcz/DP///wgAAAAAAAAAAAAAAAAAAAAAAAAAAAAAAAAAAAAAZAAAAAEAAABAAAAAAAAAAAAAAAAAAAAAAAAAAAAAAAAAAAAAAAAAAAAAAAAAAAAAAAAAAAAAAAAAAAAAAAAAAAAAAAAAAAAAAAAAAAAAAAAAAAAAAAAAAAAAAAAAAAAAFAAAADwAAAAAAAAAAAAAAAAAAAA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AcAAAA4AAAAAAAAAAAAAAAAAAAA////AAAAAAAAAAAAAAAAAAAAAAAAAAAAAAAAAAAAAABkAAAAZAAAAAAAAAAjAAAABAAAAGQAAAAXAAAAFAAAAAAAAAAAAAAA/38AAP9/AAAAAAAACQAAAAQAAABJZDE2HgAAAGgAAAAAAAAAAAAAAAAAAAAAAAAAAAAAABAnAAAQJwAAAAAAAAAAAAAAAAAAAAAAAAAAAAAAAAAAAAAAAAAAAAAUAAAAAAAAAMDA/wAAAAAAZAAAADIAAAAAAAAAZAAAAAAAAAB/f38ACgAAACIAAAAYAAAAAAAAAAAAAAAAAAAAAAAAAAAAAAAAAAAAJAAAACQAAAAAAAAABwAAAAAAAAAAAAAAAAAAAAAAAAAAAAAAAAAAAH9/fwAlAAAAWAAAAAAAAAAAAAAAAAAAAAAAAAAAAAAAAAAAAAAAAAAAAAAAAAAAAAAAAAAAAAAAPwAAAAAAAACghgEAAAAAAAAAAAAAAAAADAAAAAEAAAAAAAAAAAAAAAAAAAAfAAAAVAAAAJnM/wX///8BAAAAAAAAAAAAAAAAAAAAAAAAAAAAAAAAAAAAAAAAAAAAAAAAf39/AICAgAPMzMwAwMD/AH9/fwAAAAAAAAAAAAAAAAD///8AAAAAACEAAAAYAAAAFAAAAEsyAAAQJAAATjkAABMrAAAQAAAAJgAAAAgAAAD//////////zAAAAAUAAAAAAAAAAAA//8AAAEAAAD//wAAAQA="/>
              </a:ext>
            </a:extLst>
          </p:cNvPicPr>
          <p:nvPr/>
        </p:nvPicPr>
        <p:blipFill>
          <a:blip r:embed="rId5"/>
          <a:stretch>
            <a:fillRect/>
          </a:stretch>
        </p:blipFill>
        <p:spPr>
          <a:xfrm>
            <a:off x="8175625" y="5862320"/>
            <a:ext cx="1139825" cy="1139825"/>
          </a:xfrm>
          <a:prstGeom prst="rect">
            <a:avLst/>
          </a:prstGeom>
          <a:noFill/>
          <a:ln>
            <a:noFill/>
          </a:ln>
          <a:effectLst/>
        </p:spPr>
      </p:pic>
      <p:pic>
        <p:nvPicPr>
          <p:cNvPr id="5" name="Grafik3"/>
          <p:cNvPicPr>
            <a:picLocks noChangeAspect="1"/>
            <a:extLst>
              <a:ext uri="smNativeData">
                <pr:smNativeData xmlns:pr="smNativeData" xmlns="smNativeData" val="SMDATA_18_8Rt+YxMAAAAlAAAAEQAAAC8BAAAAkAAAAEgAAACQAAAASAAAAAAAAAAAAAAAAAAAAAEAAABQAAAAAAAAAAAA4D8AAAAAAADgPwAAAAAAAOA/AAAAAAAA4D8AAAAAAADgPwAAAAAAAOA/AAAAAAAA4D8AAAAAAADgPwAAAAAAAOA/AAAAAAAA4D8CAAAAjAAAAAAAAAAAAAAAmcz/DP///wgAAAAAAAAAAAAAAAAAAAAAAAAAAAAAAAAAAAAAZAAAAAEAAABAAAAAAAAAAAAAAAAAAAAAAAAAAAAAAAAAAAAAAAAAAAAAAAAAAAAAAAAAAAAAAAAAAAAAAAAAAAAAAAAAAAAAAAAAAAAAAAAAAAAAAAAAAAAAAAAAAAAAFAAAADwAAAAAAAAAAAAAAAAAAAA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AcAAAA4AAAAAAAAAAAAAAAAAAAA////AAAAAAAAAAAAAAAAAAAAAAAAAAAAAAAAAAAAAABkAAAAZAAAAAAAAAAjAAAABAAAAGQAAAAXAAAAFAAAAAAAAAAAAAAA/38AAP9/AAAAAAAACQAAAAQAAAAgHwAAHgAAAGgAAAAAAAAAAAAAAAAAAAAAAAAAAAAAABAnAAAQJwAAAAAAAAAAAAAAAAAAAAAAAAAAAAAAAAAAAAAAAAAAAAAUAAAAAAAAAMDA/wAAAAAAZAAAADIAAAAAAAAAZAAAAAAAAAB/f38ACgAAACIAAAAYAAAAAAAAAAAAAAAAAAAAAAAAAAAAAAAAAAAAJAAAACQAAAAAAAAABwAAAAAAAAAAAAAAAAAAAAAAAAAAAAAAAAAAAH9/fwAlAAAAWAAAAAAAAAAAAAAAAAAAAAAAAAAAAAAAAAAAAAAAAAAAAAAAAAAAAAAAAAAAAAAAPwAAAAAAAACghgEAAAAAAAAAAAAAAAAADAAAAAEAAAAAAAAAAAAAAAAAAAAfAAAAVAAAAJnM/wX///8BAAAAAAAAAAAAAAAAAAAAAAAAAAAAAAAAAAAAAAAAAAAAAAAAf39/AICAgAPMzMwAwMD/AH9/fwAAAAAAAAAAAAAAAAD///8AAAAAACEAAAAYAAAAFAAAAM4XAABqBAAA+ykAAOcNAAAQAAAAJgAAAAgAAAD//////////zAAAAAUAAAAAAAAAAAA//8AAAEAAAD//wAAAQA="/>
              </a:ext>
            </a:extLst>
          </p:cNvPicPr>
          <p:nvPr/>
        </p:nvPicPr>
        <p:blipFill>
          <a:blip r:embed="rId6"/>
          <a:stretch>
            <a:fillRect/>
          </a:stretch>
        </p:blipFill>
        <p:spPr>
          <a:xfrm>
            <a:off x="3869690" y="717550"/>
            <a:ext cx="2954655" cy="1542415"/>
          </a:xfrm>
          <a:prstGeom prst="rect">
            <a:avLst/>
          </a:prstGeom>
          <a:noFill/>
          <a:ln>
            <a:noFill/>
          </a:ln>
          <a:effectLst/>
        </p:spPr>
      </p:pic>
      <p:sp>
        <p:nvSpPr>
          <p:cNvPr id="6" name="Textbox3"/>
          <p:cNvSpPr txBox="1">
            <a:extLst>
              <a:ext uri="smNativeData">
                <pr:smNativeData xmlns:pr="smNativeData" xmlns="smNativeData" val="SMDATA_16_8Rt+YxMAAAAlAAAAEgAAAE8BAAAAkAAAAEgAAACQAAAASAAAAAAAAAAAAAAAAAAAAAEAAABQAAAAAAAAAAAA4D8AAAAAAADgPwAAAAAAAOA/AAAAAAAA4D8AAAAAAADgPwAAAAAAAOA/AAAAAAAA4D8AAAAAAADgPwAAAAAAAOA/AAAAAAAA4D8CAAAAjAAAAAAAAAAAAAAAmcz/DP///wgAAAAAAAAAAAAAAAAAAAAAAAAAAAAAAAAAAAAAZAAAAAEAAABAAAAAAAAAAAAAAAAAAAAAAAAAAAAAAAAAAAAAAAAAAAAAAAAAAAAAAAAAAAAAAAAAAAAAAAAAAAAAAAAAAAAAAAAAAAAAAAAAAAAAAAAAAAAAAAAAAAAAFAAAADwAAAAAAAAAAAAAAAAAAAA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EILAAD/fwAA/38AAAAAAAAJAAAABAAAAHIgbWE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mcz/Bf///wEAAAAAAAAAAAAAAAAAAAAAAAAAAAAAAAAAAAAAAAAAAAAAAAB/f38AgICAA8zMzADAwP8Af39/AAAAAAAAAAAAAAAAAAAAAAAAAAAAIQAAABgAAAAUAAAAzgcAAKUWAAD8IAAAhRgAABAgAAAmAAAACAAAAP//////////MAAAABQAAAAAAAAAAAD//wAAAQAAAP//AAABAA=="/>
              </a:ext>
            </a:extLst>
          </p:cNvSpPr>
          <p:nvPr/>
        </p:nvSpPr>
        <p:spPr>
          <a:xfrm>
            <a:off x="1268730" y="3681095"/>
            <a:ext cx="4093210" cy="3048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numCol="1" spcCol="215900" anchor="t"/>
          <a:lstStyle/>
          <a:p>
            <a:pPr>
              <a:defRPr sz="1400" cap="none">
                <a:latin typeface="Josefin Sans Light" pitchFamily="0" charset="0"/>
                <a:ea typeface="Josefin Sans Light" pitchFamily="0" charset="0"/>
                <a:cs typeface="Josefin Sans Light" pitchFamily="0" charset="0"/>
              </a:defRPr>
            </a:pPr>
          </a:p>
        </p:txBody>
      </p:sp>
      <p:sp>
        <p:nvSpPr>
          <p:cNvPr id="7" name="Textbox4"/>
          <p:cNvSpPr txBox="1">
            <a:extLst>
              <a:ext uri="smNativeData">
                <pr:smNativeData xmlns:pr="smNativeData" xmlns="smNativeData" val="SMDATA_16_8Rt+YxMAAAAlAAAAEgAAAE8BAAAAkAAAAEgAAACQAAAASAAAAAAAAAAAAAAAAAAAAAEAAABQAAAAAAAAAAAA4D8AAAAAAADgPwAAAAAAAOA/AAAAAAAA4D8AAAAAAADgPwAAAAAAAOA/AAAAAAAA4D8AAAAAAADgPwAAAAAAAOA/AAAAAAAA4D8CAAAAjAAAAAAAAAAAAAAAmcz/DP///wgAAAAAAAAAAAAAAAAAAAAAAAAAAAAAAAAAAAAAZAAAAAEAAABAAAAAAAAAAAAAAAAAAAAAAAAAAAAAAAAAAAAAAAAAAAAAAAAAAAAAAAAAAAAAAAAAAAAAAAAAAAAAAAAAAAAAAAAAAAAAAAAAAAAAAAAAAAAAAAAAAAAAFAAAADwAAAAAAAAAAAAAAAAAAAA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MYDAAD/fwAA/38AAAAAAAAJAAAABAAAAHIgbWE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mcz/Bf///wEAAAAAAAAAAAAAAAAAAAAAAAAAAAAAAAAAAAAAAAAAAAAAAAB/f38AgICAA8zMzADAwP8Af39/AAAAAAAAAAAAAAAAAAAAAAAAAAAAIQAAABgAAAAUAAAAzgcAALcRAAB9HwAAhxQAABAgAAAmAAAACAAAAP//////////MAAAABQAAAAAAAAAAAD//wAAAQAAAP//AAABAA=="/>
              </a:ext>
            </a:extLst>
          </p:cNvSpPr>
          <p:nvPr/>
        </p:nvSpPr>
        <p:spPr>
          <a:xfrm>
            <a:off x="1268730" y="2879725"/>
            <a:ext cx="3850005" cy="4572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numCol="1" spcCol="215900" anchor="t"/>
          <a:lstStyle/>
          <a:p>
            <a:pPr>
              <a:defRPr sz="2400" cap="none">
                <a:latin typeface="Montez" pitchFamily="0" charset="0"/>
                <a:ea typeface="Montez" pitchFamily="0" charset="0"/>
                <a:cs typeface="Montez" pitchFamily="0" charset="0"/>
              </a:defRPr>
            </a:pPr>
            <a:r>
              <a:t>Über mich ...</a:t>
            </a:r>
          </a:p>
        </p:txBody>
      </p:sp>
      <p:sp>
        <p:nvSpPr>
          <p:cNvPr id="8" name="Textbox5"/>
          <p:cNvSpPr txBox="1">
            <a:extLst>
              <a:ext uri="smNativeData">
                <pr:smNativeData xmlns:pr="smNativeData" xmlns="smNativeData" val="SMDATA_16_8Rt+YxMAAAAlAAAAEgAAAE8BAAAAkAAAAEgAAACQAAAASAAAAAAAAAAAAAAAAAAAAAEAAABQAAAAAAAAAAAA4D8AAAAAAADgPwAAAAAAAOA/AAAAAAAA4D8AAAAAAADgPwAAAAAAAOA/AAAAAAAA4D8AAAAAAADgPwAAAAAAAOA/AAAAAAAA4D8CAAAAjAAAAAAAAAAAAAAAmcz/DP///wgAAAAAAAAAAAAAAAAAAAAAAAAAAAAAAAAAAAAAZAAAAAEAAABAAAAAAAAAAAAAAAAAAAAAAAAAAAAAAAAAAAAAAAAAAAAAAAAAAAAAAAAAAAAAAAAAAAAAAAAAAAAAAAAAAAAAAAAAAAAAAAAAAAAAAAAAAAAAAAAAAAAAFAAAADwAAAAAAAAAAAAAAAAAAAA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MYDAAD/fwAA/38AAAAAAAAJAAAABAAAAHIgbWE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mcz/Bf///wEAAAAAAAAAAAAAAAAAAAAAAAAAAAAAAAAAAAAAAAAAAAAAAAB/f38AgICAA8zMzADAwP8Af39/AAAAAAAAAAAAAAAAAAAAAAAAAAAAIQAAABgAAAAUAAAAfiYAALcRAAAtPgAAhxQAABAgAAAmAAAACAAAAP//////////MAAAABQAAAAAAAAAAAD//wAAAQAAAP//AAABAA=="/>
              </a:ext>
            </a:extLst>
          </p:cNvSpPr>
          <p:nvPr/>
        </p:nvSpPr>
        <p:spPr>
          <a:xfrm>
            <a:off x="6257290" y="2879725"/>
            <a:ext cx="3850005" cy="4572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numCol="1" spcCol="215900" anchor="t"/>
          <a:lstStyle/>
          <a:p>
            <a:pPr>
              <a:defRPr sz="2400" cap="none">
                <a:latin typeface="Montez" pitchFamily="0" charset="0"/>
                <a:ea typeface="Montez" pitchFamily="0" charset="0"/>
                <a:cs typeface="Montez" pitchFamily="0" charset="0"/>
              </a:defRPr>
            </a:pPr>
            <a:r>
              <a:t>Kontakt</a:t>
            </a:r>
          </a:p>
        </p:txBody>
      </p:sp>
      <p:sp>
        <p:nvSpPr>
          <p:cNvPr id="9" name="Linie1"/>
          <p:cNvSpPr>
            <a:extLst>
              <a:ext uri="smNativeData">
                <pr:smNativeData xmlns:pr="smNativeData" xmlns="smNativeData" val="SMDATA_16_8Rt+YxMAAAAlAAAACgAAAA8BAAAAkAAAAEgAAACQAAAASAAAAAAAAAAAAAAAAAAAAAEAAABQAAAAAAAAAAAA4D8AAAAAAADgPwAAAAAAAOA/AAAAAAAA4D8AAAAAAADgPwAAAAAAAOA/AAAAAAAA4D8AAAAAAADgPwAAAAAAAOA/AAAAAAAA4D8CAAAAjAAAAAAAAAAAAAAAmcz/DP///wgAAAAAAAAAAAAAAAAAAAAAAAAAAAAAAAAAAAAAZAAAAAEAAABAAAAAAAAAAAAAAAAAAAAAAAAAAAAAAAAAAAAAAAAAAAAAAAAAAAAAAAAAAAAAAAAAAAAAAAAAAAAAAAAAAAAAAAAAAAAAAAAAAAAAAAAAAAAAAAAAAAAAFAAAADwAAAABAAAAAQAAAKEfiQAoAAAAAQAAAAIAAAAAAAAAAAAAAAAAAAAAAAAAZAAAAGQAAAAAAAAAZAAAAGQAAAAVAAAAYAAAAAAAAAAAAAAADwAAACADAAAAAAAAAAAAAAEAAACgMgAAAAAAAAAAAAA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mcz/Bf///wEAAAAAAAAAAAAAAAAAAAAAAAAAAAAAAAAAAAAAAAAAAKEfiQB/f38AgICAA8zMzADAwP8Af39/AAAAAAAAAAAAAAAAAAAAAAAAAAAAIQAAABgAAAAUAAAAGgcAAK4VAADXHgAAsBUAABAAAAAmAAAACAAAAP//////////MAAAABQAAAAAAAAAAAD//wAAAQAAAP//AAABAA=="/>
              </a:ext>
            </a:extLst>
          </p:cNvSpPr>
          <p:nvPr/>
        </p:nvSpPr>
        <p:spPr>
          <a:xfrm flipV="1">
            <a:off x="1154430" y="3524250"/>
            <a:ext cx="3858895" cy="1270"/>
          </a:xfrm>
          <a:prstGeom prst="line">
            <a:avLst/>
          </a:prstGeom>
          <a:noFill/>
          <a:ln w="25400" cap="flat" cmpd="sng" algn="ctr">
            <a:solidFill>
              <a:srgbClr val="A11F89"/>
            </a:solidFill>
            <a:prstDash val="sysDot"/>
            <a:headEnd type="none"/>
            <a:tailEnd type="none"/>
          </a:ln>
          <a:effectLst/>
        </p:spPr>
      </p:sp>
      <p:sp>
        <p:nvSpPr>
          <p:cNvPr id="10" name="Linie2"/>
          <p:cNvSpPr>
            <a:extLst>
              <a:ext uri="smNativeData">
                <pr:smNativeData xmlns:pr="smNativeData" xmlns="smNativeData" val="SMDATA_16_8Rt+YxMAAAAlAAAACgAAAA8BAAAAkAAAAEgAAACQAAAASAAAAAAAAAAAAAAAAAAAAAEAAABQAAAAAAAAAAAA4D8AAAAAAADgPwAAAAAAAOA/AAAAAAAA4D8AAAAAAADgPwAAAAAAAOA/AAAAAAAA4D8AAAAAAADgPwAAAAAAAOA/AAAAAAAA4D8CAAAAjAAAAAAAAAAAAAAAmcz/DP///wgAAAAAAAAAAAAAAAAAAAAAAAAAAAAAAAAAAAAAZAAAAAEAAABAAAAAAAAAAAAAAAAAAAAAAAAAAAAAAAAAAAAAAAAAAAAAAAAAAAAAAAAAAAAAAAAAAAAAAAAAAAAAAAAAAAAAAAAAAAAAAAAAAAAAAAAAAAAAAAAAAAAAFAAAADwAAAABAAAAAQAAAKEfiQAoAAAAAQAAAAIAAAAAAAAAAAAAAAAAAAAAAAAAZAAAAGQAAAAAAAAAZAAAAGQAAAAVAAAAYAAAAAAAAAAAAAAADwAAACADAAAAAAAAAAAAAAEAAACgMgAAAAAAAAAAAAA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mcz/Bf///wEAAAAAAAAAAAAAAAAAAAAAAAAAAAAAAAAAAAAAAAAAAKEfiQB/f38AgICAA8zMzADAwP8Af39/AAAAAAAAAAAAAAAAAAAAAAAAAAAAIQAAABgAAAAUAAAA+yUAAK4VAAA1OQAAsBUAABAAAAAmAAAACAAAAP//////////MAAAABQAAAAAAAAAAAD//wAAAQAAAP//AAABAA=="/>
              </a:ext>
            </a:extLst>
          </p:cNvSpPr>
          <p:nvPr/>
        </p:nvSpPr>
        <p:spPr>
          <a:xfrm flipV="1">
            <a:off x="6174105" y="3524250"/>
            <a:ext cx="3125470" cy="1270"/>
          </a:xfrm>
          <a:prstGeom prst="line">
            <a:avLst/>
          </a:prstGeom>
          <a:noFill/>
          <a:ln w="25400" cap="flat" cmpd="sng" algn="ctr">
            <a:solidFill>
              <a:srgbClr val="A11F89"/>
            </a:solidFill>
            <a:prstDash val="sysDot"/>
            <a:headEnd type="none"/>
            <a:tailEnd type="none"/>
          </a:ln>
          <a:effectLst/>
        </p:spPr>
      </p:sp>
      <p:pic>
        <p:nvPicPr>
          <p:cNvPr id="11" name="Grafik1"/>
          <p:cNvPicPr>
            <a:picLocks noChangeAspect="1"/>
            <a:extLst>
              <a:ext uri="smNativeData">
                <pr:smNativeData xmlns:pr="smNativeData" xmlns="smNativeData" val="SMDATA_18_8Rt+YxMAAAAlAAAAEQAAAC8BAAAAkAAAAEgAAACQAAAASAAAAAAAAAAAAAAAAAAAAAEAAABQAAAAAAAAAAAA4D8AAAAAAADgPwAAAAAAAOA/AAAAAAAA4D8AAAAAAADgPwAAAAAAAOA/AAAAAAAA4D8AAAAAAADgPwAAAAAAAOA/AAAAAAAA4D8CAAAAjAAAAAAAAAAAAAAAmcz/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AcAAAA4AAAAAAAAAAAAAAAAAAAA////AAAAAAAAAAAAAAAAAAAAAAAAAAAAAAAAAAAAAABkAAAAZAAAAAAAAAAjAAAABAAAAGQAAAAXAAAAFAAAAAAAAAAAAAAA/38AAP9/AAAAAAAACQAAAAQAAADwhE7gHgAAAGgAAAAAAAAAAAAAAAAAAAAAAAAAAAAAABAnAAAQJwAAAAAAAAAAAAAAAAAAAAAAAAAAAAAAAAAAAAAAAAAAAAAUAAAAAAAAAMDA/wAAAAAAZAAAADIAAAAAAAAAZAAAAAAAAAB/f38ACgAAACIAAAAYAAAAAAAAAAAAAAAAAAAAAAAAAAAAAAAAAAAAJAAAACQAAAAAAAAABwAAAAAAAAAAAAAAAAAAAAAAAAAAAAAAAAAAAH9/fwAlAAAAWAAAAAAAAAAAAAAAAAAAAAAAAAAAAAAAAAAAAAAAAAAAAAAAAAAAAAAAAAAAAAAAPwAAAAAAAACghgEAAAAAAAAAAAAAAAAADAAAAAEAAAAAAAAAAAAAAAAAAAAfAAAAVAAAAJnM/wX///8BAAAAAAAAAAAAAAAAAAAAAAAAAAAAAAAAAAAAAAAAAAAAAAACf39/AICAgAPMzMwAwMD/AH9/fwAAAAAAAAAAAAAAAAD///8AAAAAACEAAAAYAAAAFAAAAH4mAAAOJAAAgy0AABMrAAAQAAAAJgAAAAgAAAD//////////zAAAAAUAAAAAAAAAAAA//8AAAEAAAD//wAAAQA="/>
              </a:ext>
            </a:extLst>
          </p:cNvPicPr>
          <p:nvPr/>
        </p:nvPicPr>
        <p:blipFill>
          <a:blip r:embed="rId7"/>
          <a:stretch>
            <a:fillRect/>
          </a:stretch>
        </p:blipFill>
        <p:spPr>
          <a:xfrm>
            <a:off x="6257290" y="5861050"/>
            <a:ext cx="1141095" cy="1141095"/>
          </a:xfrm>
          <a:prstGeom prst="rect">
            <a:avLst/>
          </a:prstGeom>
          <a:noFill/>
          <a:ln>
            <a:noFill/>
          </a:ln>
          <a:effectLst/>
        </p:spPr>
      </p:pic>
    </p:spTree>
  </p:cSld>
  <p:clrMapOvr>
    <a:masterClrMapping/>
  </p:clrMapOvr>
</p:sldLayout>
</file>

<file path=ppt/slideLayouts/slideLayout11.xml><?xml version="1.0" encoding="utf-8"?>
<p:sldLayout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type="title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Title1"/>
          <p:cNvSpPr>
            <a:spLocks noGrp="1" noChangeArrowheads="1"/>
            <a:extLst>
              <a:ext uri="smNativeData">
                <pr:smNativeData xmlns:pr="smNativeData" xmlns="smNativeData" val="SMDATA_16_8Rt+YxMAAAAlAAAAZAAAAA8BAAAAkAAAAEgAAACQAAAASAAAAAAAAAABAAAAAAAAAAEAAABQAAAAAAAAAAAA4D8AAAAAAADgPwAAAAAAAOA/AAAAAAAA4D8AAAAAAADgPwAAAAAAAOA/AAAAAAAA4D8AAAAAAADgPwAAAAAAAOA/AAAAAAAA4D8CAAAAjAAAAAAAAAAAAAAAmcz/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mcz/Bf///wEAAAAAAAAAAAAAAAAAAAAAAAAAAAAAAAAAAAAAAAAAAAAAAAJ/f38AgICAA8zMzADAwP8Af39/AAAAAAAAAAAAAAAAAAAAAAAAAAAAIQAAABgAAAAUAAAA7wQAAHEOAADZPAAAaxgAABAAAAAmAAAACAAAAH3w////////MAAAABQAAAAAAAAAAAD//wAAAQAAAP//AAABAA=="/>
              </a:ext>
            </a:extLst>
          </p:cNvSpPr>
          <p:nvPr>
            <p:ph type="ctrTitle"/>
          </p:nvPr>
        </p:nvSpPr>
        <p:spPr>
          <a:xfrm>
            <a:off x="802005" y="2347595"/>
            <a:ext cx="9089390" cy="1621790"/>
          </a:xfrm>
          <a:noFill/>
          <a:ln>
            <a:noFill/>
          </a:ln>
          <a:effectLst/>
        </p:spPr>
        <p:txBody>
          <a:bodyPr vert="horz" wrap="square" numCol="1" spcCol="215900" anchor="ctr">
            <a:prstTxWarp prst="textNoShape">
              <a:avLst/>
            </a:prstTxWarp>
          </a:bodyPr>
          <a:lstStyle/>
          <a:p>
            <a:pPr marL="0" marR="0" indent="0" algn="ctr" defTabSz="457200">
              <a:hyphen val="0"/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p:prBullet>
                <a:buNone/>
              </p:prBullet>
              <a:tabLst/>
              <a:defRPr sz="6400" b="0" i="0" u="none" strike="noStrike" kern="1" cap="none" spc="0" prSpc="50" pitch="50" baseline="0">
                <a:solidFill>
                  <a:schemeClr val="tx2"/>
                </a:solidFill>
                <a:effectLst/>
                <a:txBgFill val="auto"/>
                <a:latin typeface="Josefin Sans" pitchFamily="0" charset="0"/>
                <a:ea typeface="Josefin Sans" pitchFamily="0" charset="0"/>
                <a:cs typeface="Josefin Sans" pitchFamily="0" charset="0"/>
              </a:defRPr>
            </a:pPr>
            <a:r>
              <a:t>Click to edit Master title style</a:t>
            </a:r>
          </a:p>
        </p:txBody>
      </p:sp>
      <p:sp>
        <p:nvSpPr>
          <p:cNvPr id="3" name="SlideSubtitle1"/>
          <p:cNvSpPr>
            <a:spLocks noGrp="1" noChangeArrowheads="1"/>
            <a:extLst>
              <a:ext uri="smNativeData">
                <pr:smNativeData xmlns:pr="smNativeData" xmlns="smNativeData" val="SMDATA_16_8Rt+YxMAAAAlAAAAZAAAAA8BAAAAkAAAAEgAAACQAAAASAAAAAAAAAAAAAAAAAAAAAEAAABQAAAAAAAAAAAA4D8AAAAAAADgPwAAAAAAAOA/AAAAAAAA4D8AAAAAAADgPwAAAAAAAOA/AAAAAAAA4D8AAAAAAADgPwAAAAAAAOA/AAAAAAAA4D8CAAAAjAAAAAAAAAAAAAAAmcz/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mcz/Bf///wEAAAAAAAAAAAAAAAAAAAAAAAAAAAAAAAAAAAAAAAAAAAAAAAJ/f38AgICAA8zMzADAwP8Af39/AAAAAAAAAAAAAAAAAAAAAAAAAAAAIQAAABgAAAAUAAAA3gkAAFsaAADKLgAAPiYAABAAAAAmAAAACAAAAH3w////////MAAAABQAAAAAAAAAAAD//wAAAQAAAP//AAABAA=="/>
              </a:ext>
            </a:extLst>
          </p:cNvSpPr>
          <p:nvPr>
            <p:ph type="subTitle" idx="1"/>
          </p:nvPr>
        </p:nvSpPr>
        <p:spPr>
          <a:xfrm>
            <a:off x="1604010" y="4284345"/>
            <a:ext cx="6002020" cy="1932305"/>
          </a:xfrm>
          <a:noFill/>
          <a:ln>
            <a:noFill/>
          </a:ln>
          <a:effectLst/>
        </p:spPr>
        <p:txBody>
          <a:bodyPr vert="horz" wrap="square" numCol="1" spcCol="215900" anchor="t">
            <a:prstTxWarp prst="textNoShape">
              <a:avLst/>
            </a:prstTxWarp>
          </a:bodyPr>
          <a:lstStyle/>
          <a:p>
            <a:pPr marL="0" marR="0" indent="0" algn="ctr" defTabSz="457200">
              <a:hyphen val="0"/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p:prBullet>
                <a:buNone/>
              </p:prBullet>
              <a:tabLst/>
              <a:defRPr sz="2400" b="0" i="0" u="none" strike="noStrike" kern="1" cap="none" spc="0" prSpc="50" pitch="50" baseline="0">
                <a:solidFill>
                  <a:schemeClr val="tx1"/>
                </a:solidFill>
                <a:effectLst/>
                <a:txBgFill val="auto"/>
                <a:latin typeface="Josefin Sans Light" pitchFamily="0" charset="0"/>
                <a:ea typeface="Josefin Sans Light" pitchFamily="0" charset="0"/>
                <a:cs typeface="Josefin Sans Light" pitchFamily="0" charset="0"/>
              </a:defRPr>
            </a:pPr>
            <a:r>
              <a:t>Click to edit Master subtitle style</a:t>
            </a:r>
          </a:p>
        </p:txBody>
      </p:sp>
      <p:pic>
        <p:nvPicPr>
          <p:cNvPr id="4" name="Grafik1"/>
          <p:cNvPicPr>
            <a:picLocks noChangeAspect="1"/>
            <a:extLst>
              <a:ext uri="smNativeData">
                <pr:smNativeData xmlns:pr="smNativeData" xmlns="smNativeData" val="SMDATA_18_8Rt+YxMAAAAlAAAAEQAAAC8BAAAAkAAAAEgAAACQAAAASAAAAAAAAAAAAAAAAAAAAAEAAABQAAAAAAAAAAAA4D8AAAAAAADgPwAAAAAAAOA/AAAAAAAA4D8AAAAAAADgPwAAAAAAAOA/AAAAAAAA4D8AAAAAAADgPwAAAAAAAOA/AAAAAAAA4D8CAAAAjAAAAAAAAAAAAAAAmcz/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AAAAAAAAAAABAAAAf39/AAEAAABkAAAAAAAAABQAAABAHwAAAAAAACYAAAAAAAAAwOD//wAAAAAmAAAAZAAAABYAAABMAAAAAAAAAAAAAAAEAAAAAAAAAAEAAACAgIAKAAAAACgAAAAoAAAAZAAAAGQAAAAAAAAAzMzMAAAAAABQAAAAUAAAAGQAAABkAAAAAAAAAAcAAAA4AAAAAAAAAAAAAAAAAAAA////AAAAAAAAAAAAAAAAAAAAAAAAAAAAAAAAAAAAAABkAAAAZAAAAAAAAAAjAAAABAAAAGQAAAAXAAAAFAAAAAAAAAAAAAAA/38AAP9/AAAAAAAACQAAAAQAAABxAgAAHgAAAGgAAAAAAAAAAAAAAAAAAAAAAAAAAAAAABAnAAAQJwAAAAAAAAAAAAAAAAAAAAAAAAAAAAAAAAAAAAAAAAAAAAAUAAAAAAAAAMDA/wAAAAAAZAAAADIAAAAAAAAAZAAAAAAAAAB/f38ACgAAACIAAAAYAAAAAAAAAAAAAAAAAAAAAAAAAAAAAAAAAAAAJAAAACQAAAAAAAAABwAAAAAAAAAAAAAAAAAAAAAAAAAAAAAAAAAAAH9/fwAlAAAAWAAAAAAAAAAAAAAAAAAAAAAAAAAAAAAAAAAAAAAAAAAAAAAAAAAAAAAAAAAAAAAAPwAAAAAAAACghgEAAAAAAAAAAAAAAAAADAAAAAEAAAAAAAAAAAAAAAAAAAAfAAAAVAAAAJnM/wX///8BAAAAAAAAAAAAAAAAAAAAAAAAAAAAAAAAAAAAAAAAAAAAAAACf39/AICAgAPMzMwAwMD/AH9/fwAAAAAAAAAAAAAAAAD///8AAAAAACEAAAAYAAAAFAAAAM0XAAAbAQAA+ykAAKsKAAAQAAAAJgAAAAgAAAD//////////zAAAAAUAAAAAAAAAAAA//8AAAEAAAD//wAAAQA="/>
              </a:ext>
            </a:extLst>
          </p:cNvPicPr>
          <p:nvPr/>
        </p:nvPicPr>
        <p:blipFill>
          <a:blip r:embed="rId2"/>
          <a:stretch>
            <a:fillRect/>
          </a:stretch>
        </p:blipFill>
        <p:spPr>
          <a:xfrm>
            <a:off x="3869055" y="179705"/>
            <a:ext cx="2955290" cy="1554480"/>
          </a:xfrm>
          <a:prstGeom prst="rect">
            <a:avLst/>
          </a:prstGeom>
          <a:noFill/>
          <a:ln>
            <a:noFill/>
          </a:ln>
          <a:effectLst/>
        </p:spPr>
      </p:pic>
      <p:sp>
        <p:nvSpPr>
          <p:cNvPr id="5" name="Folientext1"/>
          <p:cNvSpPr>
            <a:spLocks noGrp="1" noChangeArrowheads="1"/>
            <a:extLst>
              <a:ext uri="smNativeData">
                <pr:smNativeData xmlns:pr="smNativeData" xmlns="smNativeData" val="SMDATA_16_8Rt+YxMAAAAlAAAAZAAAAA8BAAAAkAAAAEgAAACQAAAASAAAAAAAAAAAAAAAAAAAAAEAAABQAAAAAAAAAAAA4D8AAAAAAADgPwAAAAAAAOA/AAAAAAAA4D8AAAAAAADgPwAAAAAAAOA/AAAAAAAA4D8AAAAAAADgPwAAAAAAAOA/AAAAAAAA4D8CAAAAjAAAAAAAAAAAAAAAmcz/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8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mcz/Bf///wEAAAAAAAAAAAAAAAAAAAAAAAAAAAAAAAAAAAAAAAAAAAAAAAJ/f38AgICAA8zMzADAwP8Af39/AAAAAAAAAAAAAAAAAAAAAAAAAAAAIQAAABgAAAAUAAAA4TEAAFsaAADZPAAAbiUAABAAAAAmAAAACAAAAH3w////////MAAAABQAAAAAAAAAAAD//wAAAQAAAP//AAABAA=="/>
              </a:ext>
            </a:extLst>
          </p:cNvSpPr>
          <p:nvPr>
            <p:ph idx="2"/>
          </p:nvPr>
        </p:nvSpPr>
        <p:spPr>
          <a:xfrm>
            <a:off x="8108315" y="4284345"/>
            <a:ext cx="1783080" cy="1800225"/>
          </a:xfrm>
          <a:noFill/>
          <a:ln>
            <a:noFill/>
          </a:ln>
          <a:effectLst/>
        </p:spPr>
        <p:txBody>
          <a:bodyPr vert="horz" wrap="square" numCol="1" spcCol="215900" anchor="t">
            <a:prstTxWarp prst="textNoShape">
              <a:avLst/>
            </a:prstTxWarp>
          </a:bodyPr>
          <a:lstStyle/>
          <a:p>
            <a:pPr marL="342900" marR="0" indent="-342900" algn="l" defTabSz="457200">
              <a:hyphen val="0"/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Char char="•"/>
              <p:prBullet>
                <a:buChar char="•">
                  <a:pos y="0"/>
                  <a:buClrTx/>
                  <a:buSzTx/>
                  <a:buFontTx/>
                </a:buChar>
              </p:prBullet>
              <a:tabLst/>
              <a:defRPr sz="1000" b="0" i="0" u="none" strike="noStrike" kern="1" cap="none" spc="0" prSpc="50" pitch="50" baseline="0">
                <a:solidFill>
                  <a:schemeClr val="tx1"/>
                </a:solidFill>
                <a:effectLst/>
                <a:txBgFill val="auto"/>
                <a:latin typeface="Calibri" pitchFamily="2" charset="0"/>
                <a:ea typeface="Calibri" pitchFamily="2" charset="0"/>
                <a:cs typeface="Calibri" pitchFamily="2" charset="0"/>
              </a:defRPr>
            </a:pPr>
            <a:r>
              <a:t>Click to edit Master text styles</a:t>
            </a:r>
          </a:p>
          <a:p>
            <a:pPr lvl="1" marL="742950" marR="0" indent="-285750" algn="l" defTabSz="457200">
              <a:hyphen val="0"/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Char char="–"/>
              <p:prBullet>
                <a:buChar char="–">
                  <a:pos y="0"/>
                  <a:buClrTx/>
                  <a:buSzTx/>
                  <a:buFontTx/>
                </a:buChar>
              </p:prBullet>
              <a:tabLst/>
              <a:defRPr sz="1000" b="0" i="0" u="none" strike="noStrike" kern="1" cap="none" spc="0" prSpc="50" pitch="50" baseline="0">
                <a:solidFill>
                  <a:schemeClr val="tx1"/>
                </a:solidFill>
                <a:effectLst/>
                <a:txBgFill val="auto"/>
                <a:latin typeface="Josefin Sans" pitchFamily="0" charset="0"/>
                <a:ea typeface="Josefin Sans" pitchFamily="0" charset="0"/>
                <a:cs typeface="Josefin Sans" pitchFamily="0" charset="0"/>
              </a:defRPr>
            </a:pPr>
            <a:r>
              <a:t>Second level</a:t>
            </a:r>
          </a:p>
          <a:p>
            <a:pPr lvl="2" marL="1143000" marR="0" indent="-228600" algn="l" defTabSz="457200">
              <a:hyphen val="0"/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Char char="•"/>
              <p:prBullet>
                <a:buChar char="•">
                  <a:pos y="0"/>
                  <a:buClrTx/>
                  <a:buSzTx/>
                  <a:buFontTx/>
                </a:buChar>
              </p:prBullet>
              <a:tabLst/>
              <a:defRPr sz="1000" b="0" i="0" u="none" strike="noStrike" kern="1" cap="none" spc="0" prSpc="50" pitch="50" baseline="0">
                <a:solidFill>
                  <a:schemeClr val="tx1"/>
                </a:solidFill>
                <a:effectLst/>
                <a:txBgFill val="auto"/>
                <a:latin typeface="Josefin Sans" pitchFamily="0" charset="0"/>
                <a:ea typeface="Josefin Sans" pitchFamily="0" charset="0"/>
                <a:cs typeface="Josefin Sans" pitchFamily="0" charset="0"/>
              </a:defRPr>
            </a:pPr>
            <a:r>
              <a:t>Third level</a:t>
            </a:r>
          </a:p>
          <a:p>
            <a:pPr lvl="3" marL="1600200" marR="0" indent="-228600" algn="l" defTabSz="457200">
              <a:hyphen val="0"/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Char char="–"/>
              <p:prBullet>
                <a:buChar char="–">
                  <a:pos y="0"/>
                  <a:buClrTx/>
                  <a:buSzTx/>
                  <a:buFontTx/>
                </a:buChar>
              </p:prBullet>
              <a:tabLst/>
              <a:defRPr sz="1000" b="0" i="0" u="none" strike="noStrike" kern="1" cap="none" spc="0" prSpc="50" pitch="50" baseline="0">
                <a:solidFill>
                  <a:schemeClr val="tx1"/>
                </a:solidFill>
                <a:effectLst/>
                <a:txBgFill val="auto"/>
                <a:latin typeface="Josefin Sans" pitchFamily="0" charset="0"/>
                <a:ea typeface="Josefin Sans" pitchFamily="0" charset="0"/>
                <a:cs typeface="Josefin Sans" pitchFamily="0" charset="0"/>
              </a:defRPr>
            </a:pPr>
            <a:r>
              <a:t>Fourth level</a:t>
            </a:r>
          </a:p>
          <a:p>
            <a:pPr lvl="4" marL="2057400" marR="0" indent="-228600" algn="l" defTabSz="457200">
              <a:hyphen val="0"/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Char char="»"/>
              <p:prBullet>
                <a:buChar char="»">
                  <a:pos y="0"/>
                  <a:buClrTx/>
                  <a:buSzTx/>
                  <a:buFontTx/>
                </a:buChar>
              </p:prBullet>
              <a:tabLst/>
              <a:defRPr sz="1000" b="0" i="0" u="none" strike="noStrike" kern="1" cap="none" spc="0" prSpc="50" pitch="50" baseline="0">
                <a:solidFill>
                  <a:schemeClr val="tx1"/>
                </a:solidFill>
                <a:effectLst/>
                <a:txBgFill val="auto"/>
                <a:latin typeface="Josefin Sans" pitchFamily="0" charset="0"/>
                <a:ea typeface="Josefin Sans" pitchFamily="0" charset="0"/>
                <a:cs typeface="Josefin Sans" pitchFamily="0" charset="0"/>
              </a:defRPr>
            </a:pPr>
            <a:r>
              <a:t>Fifth level</a:t>
            </a:r>
          </a:p>
        </p:txBody>
      </p:sp>
    </p:spTree>
  </p:cSld>
  <p:clrMapOvr>
    <a:masterClrMapping/>
  </p:clrMapOvr>
</p:sldLayout>
</file>

<file path=ppt/slideLayouts/slideLayout12.xml><?xml version="1.0" encoding="utf-8"?>
<p:sldLayout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type="tx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titel1"/>
          <p:cNvSpPr>
            <a:spLocks noGrp="1" noChangeArrowheads="1"/>
            <a:extLst>
              <a:ext uri="smNativeData">
                <pr:smNativeData xmlns:pr="smNativeData" xmlns="smNativeData" val="SMDATA_16_8Rt+YxMAAAAlAAAAZAAAAA8BAAAAkAAAAEgAAACQAAAASAAAAAAAAAABAAAAAAAAAAEAAABQAAAAAAAAAAAA4D8AAAAAAADgPwAAAAAAAOA/AAAAAAAA4D8AAAAAAADgPwAAAAAAAOA/AAAAAAAA4D8AAAAAAADgPwAAAAAAAOA/AAAAAAAA4D8CAAAAjAAAAAAAAAAAAAAAmcz/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Og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mcz/Bf///wEAAAAAAAAAAAAAAAAAAAAAAAAAAAAAAAAAAAAAAAAAAAAAAAJ/f38AgICAA8zMzADAwP8Af39/AAAAAAAAAAAAAAAAAAAAAAAAAAAAIQAAABgAAAAUAAAASgMAANwBAAB+PgAAnAkAABAAAAAmAAAACAAAAAAAAAAAAAAAMAAAABQAAAAAAAAAAAD//wAAAQAAAP//AAABAA=="/>
              </a:ext>
            </a:extLst>
          </p:cNvSpPr>
          <p:nvPr>
            <p:ph type="title"/>
          </p:nvPr>
        </p:nvSpPr>
        <p:spPr/>
        <p:txBody>
          <a:bodyPr/>
          <a:lstStyle/>
          <a:p>
            <a:pPr/>
            <a:r>
              <a:t>Click to edit Master title style</a:t>
            </a:r>
          </a:p>
        </p:txBody>
      </p:sp>
      <p:sp>
        <p:nvSpPr>
          <p:cNvPr id="3" name="Folientext1"/>
          <p:cNvSpPr>
            <a:spLocks noGrp="1" noChangeArrowheads="1"/>
            <a:extLst>
              <a:ext uri="smNativeData">
                <pr:smNativeData xmlns:pr="smNativeData" xmlns="smNativeData" val="SMDATA_16_8Rt+YxMAAAAlAAAAZAAAAA8BAAAAkAAAAEgAAACQAAAASAAAAAAAAAAAAAAAAAAAAAEAAABQAAAAAAAAAAAA4D8AAAAAAADgPwAAAAAAAOA/AAAAAAAA4D8AAAAAAADgPwAAAAAAAOA/AAAAAAAA4D8AAAAAAADgPwAAAAAAAOA/AAAAAAAA4D8CAAAAjAAAAAAAAAAAAAAAmcz/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mcz/Bf///wEAAAAAAAAAAAAAAAAAAAAAAAAAAAAAAAAAAAAAAAAAAAAAAAJ/f38AgICAA8zMzADAwP8Af39/AAAAAAAAAAAAAAAAAAAAAAAAAAAAIQAAABgAAAAUAAAASgMAANoKAAB+PgAAjCkAABAAAAAmAAAACAAAAAAAAAAAAAAAMAAAABQAAAAAAAAAAAD//wAAAQAAAP//AAABAA=="/>
              </a:ext>
            </a:extLst>
          </p:cNvSpPr>
          <p:nvPr>
            <p:ph idx="1"/>
          </p:nvPr>
        </p:nvSpPr>
        <p:spPr/>
        <p:txBody>
          <a:bodyPr/>
          <a:lstStyle/>
          <a:p>
            <a:pPr/>
            <a:r>
              <a:t>Click to edit Master text styles</a:t>
            </a:r>
          </a:p>
          <a:p>
            <a:pPr lvl="1"/>
            <a:r>
              <a:t>Second level</a:t>
            </a:r>
          </a:p>
          <a:p>
            <a:pPr lvl="2"/>
            <a:r>
              <a:t>Third level</a:t>
            </a:r>
          </a:p>
          <a:p>
            <a:pPr lvl="3"/>
            <a:r>
              <a:t>Fourth level</a:t>
            </a:r>
          </a:p>
          <a:p>
            <a:pPr lvl="4"/>
            <a:r>
              <a:t>Fifth level</a:t>
            </a:r>
          </a:p>
        </p:txBody>
      </p:sp>
      <p:sp>
        <p:nvSpPr>
          <p:cNvPr id="4" name="FoliennummerBereich1"/>
          <p:cNvSpPr>
            <a:spLocks noGrp="1" noChangeArrowheads="1"/>
            <a:extLst>
              <a:ext uri="smNativeData">
                <pr:smNativeData xmlns:pr="smNativeData" xmlns="smNativeData" val="SMDATA_16_8Rt+YxMAAAAlAAAAZAAAAA8BAAAAkAAAAEgAAACQAAAASAAAAAAAAAABAAAAAAAAAAEAAABQAAAAAAAAAAAA4D8AAAAAAADgPwAAAAAAAOA/AAAAAAAA4D8AAAAAAADgPwAAAAAAAOA/AAAAAAAA4D8AAAAAAADgPwAAAAAAAOA/AAAAAAAA4D8CAAAAjAAAAAAAAAAAAAAAmcz/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OU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mcz/Bf///wEAAAAAAAAAAAAAAAAAAAAAAAAAAAAAAAAAAAAAAAAAAAAAAAJ/f38AgICAA8zMzADAwP8Af39/AAAAAAAAAAAAAAAAAAAAAAAAAAAAIQAAABgAAAAUAAAAJS8AAB0rAAB+PgAAlS0AABAAAAAmAAAACAAAAAAAAAAAAAAAMAAAABQAAAAAAAAAAAD//wAAAQAAAP//AAABAA=="/>
              </a:ext>
            </a:extLst>
          </p:cNvSpPr>
          <p:nvPr>
            <p:ph type="sldNum" sz="quarter" idx="12"/>
          </p:nvPr>
        </p:nvSpPr>
        <p:spPr/>
        <p:txBody>
          <a:bodyPr/>
          <a:lstStyle/>
          <a:p>
            <a:pPr/>
            <a:fld id="{3F652810-5ED2-30DE-9CDD-A88B66936AFD}" type="slidenum">
              <a:t/>
            </a:fld>
          </a:p>
        </p:txBody>
      </p:sp>
    </p:spTree>
  </p:cSld>
  <p:clrMapOvr>
    <a:masterClrMapping/>
  </p:clrMapOvr>
</p:sldLayout>
</file>

<file path=ppt/slideLayouts/slideLayout13.xml><?xml version="1.0" encoding="utf-8"?>
<p:sldLayout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type="secHead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titel1"/>
          <p:cNvSpPr>
            <a:spLocks noGrp="1" noChangeArrowheads="1"/>
            <a:extLst>
              <a:ext uri="smNativeData">
                <pr:smNativeData xmlns:pr="smNativeData" xmlns="smNativeData" val="SMDATA_16_8Rt+YxMAAAAlAAAAZAAAAA8BAAAAkAAAAEgAAACQAAAASAAAAAAAAAAAAAAAAAAAAAEAAABQAAAAAAAAAAAA4D8AAAAAAADgPwAAAAAAAOA/AAAAAAAA4D8AAAAAAADgPwAAAAAAAOA/AAAAAAAA4D8AAAAAAADgPwAAAAAAAOA/AAAAAAAA4D8CAAAAjAAAAAAAAAAAAAAAmcz/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mcz/Bf///wEAAAAAAAAAAAAAAAAAAAAAAAAAAAAAAAAAAAAAAAAAAAAAAAJ/f38AgICAA8zMzADAwP8Af39/AAAAAAAAAAAAAAAAAAAAAAAAAAAAIQAAABgAAAAUAAAAMgUAAOQdAAAcPQAAIScAABAAAAAmAAAACAAAAIEAAAAAAAAAMAAAABQAAAAAAAAAAAD//wAAAQAAAP//AAABAA=="/>
              </a:ext>
            </a:extLst>
          </p:cNvSpPr>
          <p:nvPr>
            <p:ph type="title"/>
          </p:nvPr>
        </p:nvSpPr>
        <p:spPr>
          <a:xfrm>
            <a:off x="844550" y="4859020"/>
            <a:ext cx="9089390" cy="1501775"/>
          </a:xfrm>
        </p:spPr>
        <p:txBody>
          <a:bodyPr vert="horz" wrap="square" numCol="1" spcCol="215900" anchor="t">
            <a:prstTxWarp prst="textNoShape">
              <a:avLst/>
            </a:prstTxWarp>
          </a:bodyPr>
          <a:lstStyle/>
          <a:p>
            <a:pPr/>
            <a:r>
              <a:t>Click to edit Master title style</a:t>
            </a:r>
          </a:p>
        </p:txBody>
      </p:sp>
      <p:sp>
        <p:nvSpPr>
          <p:cNvPr id="3" name="Folientext1"/>
          <p:cNvSpPr>
            <a:spLocks noGrp="1" noChangeArrowheads="1"/>
            <a:extLst>
              <a:ext uri="smNativeData">
                <pr:smNativeData xmlns:pr="smNativeData" xmlns="smNativeData" val="SMDATA_16_8Rt+YxMAAAAlAAAAZAAAAA8BAAAAkAAAAEgAAACQAAAASAAAAAAAAAACAAAAAAAAAAEAAABQAAAAAAAAAAAA4D8AAAAAAADgPwAAAAAAAOA/AAAAAAAA4D8AAAAAAADgPwAAAAAAAOA/AAAAAAAA4D8AAAAAAADgPwAAAAAAAOA/AAAAAAAA4D8CAAAAjAAAAAAAAAAAAAAAmcz/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mcz/Bf///wEAAAAAAAAAAAAAAAAAAAAAAAAAAAAAAAAAAAAAAAAAAAAAAAJ/f38AgICAA8zMzADAwP8Af39/AAAAAAAAAAAAAAAAAAAAAAAAAAAAIQAAABgAAAAUAAAAMgUAALcTAAAcPQAA5B0AABAAAAAmAAAACAAAAIEAAAAAAAAAMAAAABQAAAAAAAAAAAD//wAAAQAAAP//AAABAA=="/>
              </a:ext>
            </a:extLst>
          </p:cNvSpPr>
          <p:nvPr>
            <p:ph idx="1"/>
          </p:nvPr>
        </p:nvSpPr>
        <p:spPr>
          <a:xfrm>
            <a:off x="844550" y="3204845"/>
            <a:ext cx="9089390" cy="1654175"/>
          </a:xfrm>
        </p:spPr>
        <p:txBody>
          <a:bodyPr vert="horz" wrap="square" numCol="1" spcCol="215900" anchor="b">
            <a:prstTxWarp prst="textNoShape">
              <a:avLst/>
            </a:prstTxWarp>
          </a:bodyPr>
          <a:lstStyle/>
          <a:p>
            <a:pPr/>
            <a:r>
              <a:t>Click to edit Master text styles</a:t>
            </a:r>
          </a:p>
        </p:txBody>
      </p:sp>
      <p:sp>
        <p:nvSpPr>
          <p:cNvPr id="4" name="FoliennummerBereich1"/>
          <p:cNvSpPr>
            <a:spLocks noGrp="1" noChangeArrowheads="1"/>
            <a:extLst>
              <a:ext uri="smNativeData">
                <pr:smNativeData xmlns:pr="smNativeData" xmlns="smNativeData" val="SMDATA_16_8Rt+YxMAAAAlAAAAZAAAAA8BAAAAkAAAAEgAAACQAAAASAAAAAAAAAABAAAAAAAAAAEAAABQAAAAAAAAAAAA4D8AAAAAAADgPwAAAAAAAOA/AAAAAAAA4D8AAAAAAADgPwAAAAAAAOA/AAAAAAAA4D8AAAAAAADgPwAAAAAAAOA/AAAAAAAA4D8CAAAAjAAAAAAAAAAAAAAAmcz/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HcD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mcz/Bf///wEAAAAAAAAAAAAAAAAAAAAAAAAAAAAAAAAAAAAAAAAAAAAAAAJ/f38AgICAA8zMzADAwP8Af39/AAAAAAAAAAAAAAAAAAAAAAAAAAAAIQAAABgAAAAUAAAAJS8AAB0rAAB+PgAAlS0AABAAAAAmAAAACAAAAAAAAAAAAAAAMAAAABQAAAAAAAAAAAD//wAAAQAAAP//AAABAA=="/>
              </a:ext>
            </a:extLst>
          </p:cNvSpPr>
          <p:nvPr>
            <p:ph type="sldNum" sz="quarter" idx="12"/>
          </p:nvPr>
        </p:nvSpPr>
        <p:spPr/>
        <p:txBody>
          <a:bodyPr/>
          <a:lstStyle/>
          <a:p>
            <a:pPr/>
            <a:fld id="{3F6500CC-82D2-30F6-9CDD-74A34E936A21}" type="slidenum">
              <a:t/>
            </a:fld>
          </a:p>
        </p:txBody>
      </p:sp>
    </p:spTree>
  </p:cSld>
  <p:clrMapOvr>
    <a:masterClrMapping/>
  </p:clrMapOvr>
</p:sldLayout>
</file>

<file path=ppt/slideLayouts/slideLayout14.xml><?xml version="1.0" encoding="utf-8"?>
<p:sldLayout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type="twoColTx">
  <p:cSld name="Title and two content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titel1"/>
          <p:cNvSpPr>
            <a:spLocks noGrp="1" noChangeArrowheads="1"/>
            <a:extLst>
              <a:ext uri="smNativeData">
                <pr:smNativeData xmlns:pr="smNativeData" xmlns="smNativeData" val="SMDATA_16_8Rt+YxMAAAAlAAAAZAAAAA8BAAAAkAAAAEgAAACQAAAASAAAAAAAAAABAAAAAAAAAAEAAABQAAAAAAAAAAAA4D8AAAAAAADgPwAAAAAAAOA/AAAAAAAA4D8AAAAAAADgPwAAAAAAAOA/AAAAAAAA4D8AAAAAAADgPwAAAAAAAOA/AAAAAAAA4D8CAAAAjAAAAAAAAAAAAAAAmcz/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mcz/Bf///wEAAAAAAAAAAAAAAAAAAAAAAAAAAAAAAAAAAAAAAAAAAAAAAAJ/f38AgICAA8zMzADAwP8Af39/AAAAAAAAAAAAAAAAAAAAAAAAAAAAIQAAABgAAAAUAAAASgMAANwBAAB+PgAAnAkAABAAAAAmAAAACAAAAAAAAAAAAAAAMAAAABQAAAAAAAAAAAD//wAAAQAAAP//AAABAA=="/>
              </a:ext>
            </a:extLst>
          </p:cNvSpPr>
          <p:nvPr>
            <p:ph type="title"/>
          </p:nvPr>
        </p:nvSpPr>
        <p:spPr/>
        <p:txBody>
          <a:bodyPr/>
          <a:lstStyle/>
          <a:p>
            <a:pPr/>
            <a:r>
              <a:t>Click to edit Master title style</a:t>
            </a:r>
          </a:p>
        </p:txBody>
      </p:sp>
      <p:sp>
        <p:nvSpPr>
          <p:cNvPr id="3" name="Folientext1"/>
          <p:cNvSpPr>
            <a:spLocks noGrp="1" noChangeArrowheads="1"/>
            <a:extLst>
              <a:ext uri="smNativeData">
                <pr:smNativeData xmlns:pr="smNativeData" xmlns="smNativeData" val="SMDATA_16_8Rt+YxMAAAAlAAAAZAAAAA8BAAAAkAAAAEgAAACQAAAASAAAAAAAAAAAAAAAAAAAAAEAAABQAAAAAAAAAAAA4D8AAAAAAADgPwAAAAAAAOA/AAAAAAAA4D8AAAAAAADgPwAAAAAAAOA/AAAAAAAA4D8AAAAAAADgPwAAAAAAAOA/AAAAAAAA4D8CAAAAjAAAAAAAAAAAAAAAmcz/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mcz/Bf///wEAAAAAAAAAAAAAAAAAAAAAAAAAAAAAAAAAAAAAAAAAAAAAAAJ/f38AgICAA8zMzADAwP8Af39/AAAAAAAAAAAAAAAAAAAAAAAAAAAAIQAAABgAAAAUAAAASgMAANoKAABYIAAAjSkAABAAAAAmAAAACAAAAAEAAAAAAAAAMAAAABQAAAAAAAAAAAD//wAAAQAAAP//AAABAA=="/>
              </a:ext>
            </a:extLst>
          </p:cNvSpPr>
          <p:nvPr>
            <p:ph sz="half" idx="1"/>
          </p:nvPr>
        </p:nvSpPr>
        <p:spPr>
          <a:xfrm>
            <a:off x="534670" y="1764030"/>
            <a:ext cx="4723130" cy="4990465"/>
          </a:xfrm>
        </p:spPr>
        <p:txBody>
          <a:bodyPr/>
          <a:lstStyle/>
          <a:p>
            <a:pPr/>
            <a:r>
              <a:t>Click to edit Master text styles</a:t>
            </a:r>
          </a:p>
          <a:p>
            <a:pPr lvl="1"/>
            <a:r>
              <a:t>Second level</a:t>
            </a:r>
          </a:p>
          <a:p>
            <a:pPr lvl="2"/>
            <a:r>
              <a:t>Third level</a:t>
            </a:r>
          </a:p>
          <a:p>
            <a:pPr lvl="3"/>
            <a:r>
              <a:t>Fourth level</a:t>
            </a:r>
          </a:p>
          <a:p>
            <a:pPr lvl="4"/>
            <a:r>
              <a:t>Fifth level</a:t>
            </a:r>
          </a:p>
        </p:txBody>
      </p:sp>
      <p:sp>
        <p:nvSpPr>
          <p:cNvPr id="4" name="Folientext2"/>
          <p:cNvSpPr>
            <a:spLocks noGrp="1" noChangeArrowheads="1"/>
            <a:extLst>
              <a:ext uri="smNativeData">
                <pr:smNativeData xmlns:pr="smNativeData" xmlns="smNativeData" val="SMDATA_16_8Rt+YxMAAAAlAAAAZAAAAA8BAAAAkAAAAEgAAACQAAAASAAAAAAAAAAAAAAAAAAAAAEAAABQAAAAAAAAAAAA4D8AAAAAAADgPwAAAAAAAOA/AAAAAAAA4D8AAAAAAADgPwAAAAAAAOA/AAAAAAAA4D8AAAAAAADgPwAAAAAAAOA/AAAAAAAA4D8CAAAAjAAAAAAAAAAAAAAAmcz/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mcz/Bf///wEAAAAAAAAAAAAAAAAAAAAAAAAAAAAAAAAAAAAAAAAAAAAAAAJ/f38AgICAA8zMzADAwP8Af39/AAAAAAAAAAAAAAAAAAAAAAAAAAAAIQAAABgAAAAUAAAAcCEAANoKAAB+PgAAjSkAAAAAAAAmAAAACAAAAAEAAAAAAAAAMAAAABQAAAAAAAAAAAD//wAAAQAAAP//AAABAA=="/>
              </a:ext>
            </a:extLst>
          </p:cNvSpPr>
          <p:nvPr>
            <p:ph sz="half" idx="2"/>
          </p:nvPr>
        </p:nvSpPr>
        <p:spPr>
          <a:xfrm>
            <a:off x="5435600" y="1764030"/>
            <a:ext cx="4723130" cy="4990465"/>
          </a:xfrm>
        </p:spPr>
        <p:txBody>
          <a:bodyPr/>
          <a:lstStyle/>
          <a:p>
            <a:pPr/>
            <a:r>
              <a:t>Click to edit Master text styles</a:t>
            </a:r>
          </a:p>
          <a:p>
            <a:pPr lvl="1"/>
            <a:r>
              <a:t>Second level</a:t>
            </a:r>
          </a:p>
          <a:p>
            <a:pPr lvl="2"/>
            <a:r>
              <a:t>Third level</a:t>
            </a:r>
          </a:p>
          <a:p>
            <a:pPr lvl="3"/>
            <a:r>
              <a:t>Fourth level</a:t>
            </a:r>
          </a:p>
          <a:p>
            <a:pPr lvl="4"/>
            <a:r>
              <a:t>Fifth level</a:t>
            </a:r>
          </a:p>
        </p:txBody>
      </p:sp>
      <p:sp>
        <p:nvSpPr>
          <p:cNvPr id="5" name="FoliennummerBereich1"/>
          <p:cNvSpPr>
            <a:spLocks noGrp="1" noChangeArrowheads="1"/>
            <a:extLst>
              <a:ext uri="smNativeData">
                <pr:smNativeData xmlns:pr="smNativeData" xmlns="smNativeData" val="SMDATA_16_8Rt+YxMAAAAlAAAAZAAAAA8BAAAAkAAAAEgAAACQAAAASAAAAAAAAAABAAAAAAAAAAEAAABQAAAAAAAAAAAA4D8AAAAAAADgPwAAAAAAAOA/AAAAAAAA4D8AAAAAAADgPwAAAAAAAOA/AAAAAAAA4D8AAAAAAADgPwAAAAAAAOA/AAAAAAAA4D8CAAAAjAAAAAAAAAAAAAAAmcz/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mcz/Bf///wEAAAAAAAAAAAAAAAAAAAAAAAAAAAAAAAAAAAAAAAAAAAAAAAJ/f38AgICAA8zMzADAwP8Af39/AAAAAAAAAAAAAAAAAAAAAAAAAAAAIQAAABgAAAAUAAAAJS8AAB0rAAB+PgAAlS0AABAAAAAmAAAACAAAAAAAAAAAAAAAMAAAABQAAAAAAAAAAAD//wAAAQAAAP//AAABAA=="/>
              </a:ext>
            </a:extLst>
          </p:cNvSpPr>
          <p:nvPr>
            <p:ph type="sldNum" sz="quarter" idx="12"/>
          </p:nvPr>
        </p:nvSpPr>
        <p:spPr/>
        <p:txBody>
          <a:bodyPr/>
          <a:lstStyle/>
          <a:p>
            <a:pPr/>
            <a:fld id="{3F656A33-7DD2-309C-9CDD-8BC924936ADE}" type="slidenum">
              <a:t/>
            </a:fld>
          </a:p>
        </p:txBody>
      </p:sp>
    </p:spTree>
  </p:cSld>
  <p:clrMapOvr>
    <a:masterClrMapping/>
  </p:clrMapOvr>
</p:sldLayout>
</file>

<file path=ppt/slideLayouts/slideLayout15.xml><?xml version="1.0" encoding="utf-8"?>
<p:sldLayout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type="twoTxTwoObj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titel1"/>
          <p:cNvSpPr>
            <a:spLocks noGrp="1" noChangeArrowheads="1"/>
            <a:extLst>
              <a:ext uri="smNativeData">
                <pr:smNativeData xmlns:pr="smNativeData" xmlns="smNativeData" val="SMDATA_16_8Rt+YxMAAAAlAAAAZAAAAA8BAAAAkAAAAEgAAACQAAAASAAAAAAAAAABAAAAAAAAAAEAAABQAAAAAAAAAAAA4D8AAAAAAADgPwAAAAAAAOA/AAAAAAAA4D8AAAAAAADgPwAAAAAAAOA/AAAAAAAA4D8AAAAAAADgPwAAAAAAAOA/AAAAAAAA4D8CAAAAjAAAAAAAAAAAAAAAmcz/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mcz/Bf///wEAAAAAAAAAAAAAAAAAAAAAAAAAAAAAAAAAAAAAAAAAAAAAAAJ/f38AgICAA8zMzADAwP8Af39/AAAAAAAAAAAAAAAAAAAAAAAAAAAAIQAAABgAAAAUAAAASgMAANwBAAB+PgAAnAkAABAAAAAmAAAACAAAAAAAAAAAAAAAMAAAABQAAAAAAAAAAAD//wAAAQAAAP//AAABAA=="/>
              </a:ext>
            </a:extLst>
          </p:cNvSpPr>
          <p:nvPr>
            <p:ph type="title"/>
          </p:nvPr>
        </p:nvSpPr>
        <p:spPr/>
        <p:txBody>
          <a:bodyPr/>
          <a:lstStyle/>
          <a:p>
            <a:pPr/>
            <a:r>
              <a:t>Click to edit Master title style</a:t>
            </a:r>
          </a:p>
        </p:txBody>
      </p:sp>
      <p:sp>
        <p:nvSpPr>
          <p:cNvPr id="3" name="Folientext2"/>
          <p:cNvSpPr>
            <a:spLocks noGrp="1" noChangeArrowheads="1"/>
            <a:extLst>
              <a:ext uri="smNativeData">
                <pr:smNativeData xmlns:pr="smNativeData" xmlns="smNativeData" val="SMDATA_16_8Rt+YxMAAAAlAAAAZAAAAA8BAAAAkAAAAEgAAACQAAAASAAAAAAAAAACAAAAAAAAAAEAAABQAAAAAAAAAAAA4D8AAAAAAADgPwAAAAAAAOA/AAAAAAAA4D8AAAAAAADgPwAAAAAAAOA/AAAAAAAA4D8AAAAAAADgPwAAAAAAAOA/AAAAAAAA4D8CAAAAjAAAAAAAAAAAAAAAmcz/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mcz/Bf///wEAAAAAAAAAAAAAAAAAAAAAAAAAAAAAAAAAAAAAAAAAAAAAAAJ/f38AgICAA8zMzADAwP8Af39/AAAAAAAAAAAAAAAAAAAAAAAAAAAAIQAAABgAAAAUAAAASgMAAGkKAABaIAAAwA4AABAAAAAmAAAACAAAAIEAAAAAAAAAMAAAABQAAAAAAAAAAAD//wAAAQAAAP//AAABAA=="/>
              </a:ext>
            </a:extLst>
          </p:cNvSpPr>
          <p:nvPr>
            <p:ph idx="1"/>
          </p:nvPr>
        </p:nvSpPr>
        <p:spPr>
          <a:xfrm>
            <a:off x="534670" y="1692275"/>
            <a:ext cx="4724400" cy="705485"/>
          </a:xfrm>
        </p:spPr>
        <p:txBody>
          <a:bodyPr vert="horz" wrap="square" numCol="1" spcCol="215900" anchor="b">
            <a:prstTxWarp prst="textNoShape">
              <a:avLst/>
            </a:prstTxWarp>
          </a:bodyPr>
          <a:lstStyle/>
          <a:p>
            <a:pPr/>
            <a:r>
              <a:t>Click to edit Master text styles</a:t>
            </a:r>
          </a:p>
        </p:txBody>
      </p:sp>
      <p:sp>
        <p:nvSpPr>
          <p:cNvPr id="4" name="Folientext1"/>
          <p:cNvSpPr>
            <a:spLocks noGrp="1" noChangeArrowheads="1"/>
            <a:extLst>
              <a:ext uri="smNativeData">
                <pr:smNativeData xmlns:pr="smNativeData" xmlns="smNativeData" val="SMDATA_16_8Rt+YxMAAAAlAAAAZAAAAA8BAAAAkAAAAEgAAACQAAAASAAAAAAAAAAAAAAAAAAAAAEAAABQAAAAAAAAAAAA4D8AAAAAAADgPwAAAAAAAOA/AAAAAAAA4D8AAAAAAADgPwAAAAAAAOA/AAAAAAAA4D8AAAAAAADgPwAAAAAAAOA/AAAAAAAA4D8CAAAAjAAAAAAAAAAAAAAAmcz/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mcz/Bf///wEAAAAAAAAAAAAAAAAAAAAAAAAAAAAAAAAAAAAAAAAAAAAAAAJ/f38AgICAA8zMzADAwP8Af39/AAAAAAAAAAAAAAAAAAAAAAAAAAAAIQAAABgAAAAUAAAASgMAAMAOAABaIAAAjSkAAAAAAAAmAAAACAAAAAEAAAAAAAAAMAAAABQAAAAAAAAAAAD//wAAAQAAAP//AAABAA=="/>
              </a:ext>
            </a:extLst>
          </p:cNvSpPr>
          <p:nvPr>
            <p:ph sz="half" idx="2"/>
          </p:nvPr>
        </p:nvSpPr>
        <p:spPr>
          <a:xfrm>
            <a:off x="534670" y="2397760"/>
            <a:ext cx="4724400" cy="4356735"/>
          </a:xfrm>
        </p:spPr>
        <p:txBody>
          <a:bodyPr/>
          <a:lstStyle/>
          <a:p>
            <a:pPr/>
            <a:r>
              <a:t>Click to edit Master text styles</a:t>
            </a:r>
          </a:p>
          <a:p>
            <a:pPr lvl="1"/>
            <a:r>
              <a:t>Second level</a:t>
            </a:r>
          </a:p>
          <a:p>
            <a:pPr lvl="2"/>
            <a:r>
              <a:t>Third level</a:t>
            </a:r>
          </a:p>
          <a:p>
            <a:pPr lvl="3"/>
            <a:r>
              <a:t>Fourth level</a:t>
            </a:r>
          </a:p>
          <a:p>
            <a:pPr lvl="4"/>
            <a:r>
              <a:t>Fifth level</a:t>
            </a:r>
          </a:p>
        </p:txBody>
      </p:sp>
      <p:sp>
        <p:nvSpPr>
          <p:cNvPr id="5" name="Folientext4"/>
          <p:cNvSpPr>
            <a:spLocks noGrp="1" noChangeArrowheads="1"/>
            <a:extLst>
              <a:ext uri="smNativeData">
                <pr:smNativeData xmlns:pr="smNativeData" xmlns="smNativeData" val="SMDATA_16_8Rt+YxMAAAAlAAAAZAAAAA8BAAAAkAAAAEgAAACQAAAASAAAAAAAAAACAAAAAAAAAAEAAABQAAAAAAAAAAAA4D8AAAAAAADgPwAAAAAAAOA/AAAAAAAA4D8AAAAAAADgPwAAAAAAAOA/AAAAAAAA4D8AAAAAAADgPwAAAAAAAOA/AAAAAAAA4D8CAAAAjAAAAAAAAAAAAAAAmcz/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mcz/Bf///wEAAAAAAAAAAAAAAAAAAAAAAAAAAAAAAAAAAAAAAAAAAAAAAAJ/f38AgICAA8zMzADAwP8Af39/AAAAAAAAAAAAAAAAAAAAAAAAAAAAIQAAABgAAAAUAAAAbiEAAGkKAAB+PgAAwA4AAAAAAAAmAAAACAAAAIEAAAAAAAAAMAAAABQAAAAAAAAAAAD//wAAAQAAAP//AAABAA=="/>
              </a:ext>
            </a:extLst>
          </p:cNvSpPr>
          <p:nvPr>
            <p:ph idx="3"/>
          </p:nvPr>
        </p:nvSpPr>
        <p:spPr>
          <a:xfrm>
            <a:off x="5434330" y="1692275"/>
            <a:ext cx="4724400" cy="705485"/>
          </a:xfrm>
        </p:spPr>
        <p:txBody>
          <a:bodyPr vert="horz" wrap="square" numCol="1" spcCol="215900" anchor="b">
            <a:prstTxWarp prst="textNoShape">
              <a:avLst/>
            </a:prstTxWarp>
          </a:bodyPr>
          <a:lstStyle/>
          <a:p>
            <a:pPr/>
            <a:r>
              <a:t>Click to edit Master text styles</a:t>
            </a:r>
          </a:p>
        </p:txBody>
      </p:sp>
      <p:sp>
        <p:nvSpPr>
          <p:cNvPr id="6" name="Folientext3"/>
          <p:cNvSpPr>
            <a:spLocks noGrp="1" noChangeArrowheads="1"/>
            <a:extLst>
              <a:ext uri="smNativeData">
                <pr:smNativeData xmlns:pr="smNativeData" xmlns="smNativeData" val="SMDATA_16_8Rt+YxMAAAAlAAAAZAAAAA8BAAAAkAAAAEgAAACQAAAASAAAAAAAAAAAAAAAAAAAAAEAAABQAAAAAAAAAAAA4D8AAAAAAADgPwAAAAAAAOA/AAAAAAAA4D8AAAAAAADgPwAAAAAAAOA/AAAAAAAA4D8AAAAAAADgPwAAAAAAAOA/AAAAAAAA4D8CAAAAjAAAAAAAAAAAAAAAmcz/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mcz/Bf///wEAAAAAAAAAAAAAAAAAAAAAAAAAAAAAAAAAAAAAAAAAAAAAAAJ/f38AgICAA8zMzADAwP8Af39/AAAAAAAAAAAAAAAAAAAAAAAAAAAAIQAAABgAAAAUAAAAbiEAAMAOAAB+PgAAjSkAAAAAAAAmAAAACAAAAAEAAAAAAAAAMAAAABQAAAAAAAAAAAD//wAAAQAAAP//AAABAA=="/>
              </a:ext>
            </a:extLst>
          </p:cNvSpPr>
          <p:nvPr>
            <p:ph sz="half" idx="4"/>
          </p:nvPr>
        </p:nvSpPr>
        <p:spPr>
          <a:xfrm>
            <a:off x="5434330" y="2397760"/>
            <a:ext cx="4724400" cy="4356735"/>
          </a:xfrm>
        </p:spPr>
        <p:txBody>
          <a:bodyPr/>
          <a:lstStyle/>
          <a:p>
            <a:pPr/>
            <a:r>
              <a:t>Click to edit Master text styles</a:t>
            </a:r>
          </a:p>
          <a:p>
            <a:pPr lvl="1"/>
            <a:r>
              <a:t>Second level</a:t>
            </a:r>
          </a:p>
          <a:p>
            <a:pPr lvl="2"/>
            <a:r>
              <a:t>Third level</a:t>
            </a:r>
          </a:p>
          <a:p>
            <a:pPr lvl="3"/>
            <a:r>
              <a:t>Fourth level</a:t>
            </a:r>
          </a:p>
          <a:p>
            <a:pPr lvl="4"/>
            <a:r>
              <a:t>Fifth level</a:t>
            </a:r>
          </a:p>
        </p:txBody>
      </p:sp>
      <p:sp>
        <p:nvSpPr>
          <p:cNvPr id="7" name="FoliennummerBereich1"/>
          <p:cNvSpPr>
            <a:spLocks noGrp="1" noChangeArrowheads="1"/>
            <a:extLst>
              <a:ext uri="smNativeData">
                <pr:smNativeData xmlns:pr="smNativeData" xmlns="smNativeData" val="SMDATA_16_8Rt+YxMAAAAlAAAAZAAAAA8BAAAAkAAAAEgAAACQAAAASAAAAAAAAAABAAAAAAAAAAEAAABQAAAAAAAAAAAA4D8AAAAAAADgPwAAAAAAAOA/AAAAAAAA4D8AAAAAAADgPwAAAAAAAOA/AAAAAAAA4D8AAAAAAADgPwAAAAAAAOA/AAAAAAAA4D8CAAAAjAAAAAAAAAAAAAAAmcz/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mcz/Bf///wEAAAAAAAAAAAAAAAAAAAAAAAAAAAAAAAAAAAAAAAAAAAAAAAJ/f38AgICAA8zMzADAwP8Af39/AAAAAAAAAAAAAAAAAAAAAAAAAAAAIQAAABgAAAAUAAAAJS8AAB0rAAB+PgAAlS0AABAAAAAmAAAACAAAAAAAAAAAAAAAMAAAABQAAAAAAAAAAAD//wAAAQAAAP//AAABAA=="/>
              </a:ext>
            </a:extLst>
          </p:cNvSpPr>
          <p:nvPr>
            <p:ph type="sldNum" sz="quarter" idx="12"/>
          </p:nvPr>
        </p:nvSpPr>
        <p:spPr/>
        <p:txBody>
          <a:bodyPr/>
          <a:lstStyle/>
          <a:p>
            <a:pPr/>
            <a:fld id="{3F651C9D-D3D2-30EA-9CDD-25BF52936A70}" type="slidenum">
              <a:t/>
            </a:fld>
          </a:p>
        </p:txBody>
      </p:sp>
    </p:spTree>
  </p:cSld>
  <p:clrMapOvr>
    <a:masterClrMapping/>
  </p:clrMapOvr>
</p:sldLayout>
</file>

<file path=ppt/slideLayouts/slideLayout16.xml><?xml version="1.0" encoding="utf-8"?>
<p:sldLayout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titel1"/>
          <p:cNvSpPr>
            <a:spLocks noGrp="1" noChangeArrowheads="1"/>
            <a:extLst>
              <a:ext uri="smNativeData">
                <pr:smNativeData xmlns:pr="smNativeData" xmlns="smNativeData" val="SMDATA_16_8Rt+YxMAAAAlAAAAZAAAAA8BAAAAkAAAAEgAAACQAAAASAAAAAAAAAABAAAAAAAAAAEAAABQAAAAAAAAAAAA4D8AAAAAAADgPwAAAAAAAOA/AAAAAAAA4D8AAAAAAADgPwAAAAAAAOA/AAAAAAAA4D8AAAAAAADgPwAAAAAAAOA/AAAAAAAA4D8CAAAAjAAAAAAAAAAAAAAAmcz/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mcz/Bf///wEAAAAAAAAAAAAAAAAAAAAAAAAAAAAAAAAAAAAAAAAAAAAAAAJ/f38AgICAA8zMzADAwP8Af39/AAAAAAAAAAAAAAAAAAAAAAAAAAAAIQAAABgAAAAUAAAASgMAANwBAAB+PgAAnAkAABAAAAAmAAAACAAAAAAAAAAAAAAAMAAAABQAAAAAAAAAAAD//wAAAQAAAP//AAABAA=="/>
              </a:ext>
            </a:extLst>
          </p:cNvSpPr>
          <p:nvPr>
            <p:ph type="title"/>
          </p:nvPr>
        </p:nvSpPr>
        <p:spPr/>
        <p:txBody>
          <a:bodyPr/>
          <a:lstStyle/>
          <a:p>
            <a:pPr/>
            <a:r>
              <a:t>Click to edit Master title style</a:t>
            </a:r>
          </a:p>
        </p:txBody>
      </p:sp>
      <p:sp>
        <p:nvSpPr>
          <p:cNvPr id="3" name="FoliennummerBereich1"/>
          <p:cNvSpPr>
            <a:spLocks noGrp="1" noChangeArrowheads="1"/>
            <a:extLst>
              <a:ext uri="smNativeData">
                <pr:smNativeData xmlns:pr="smNativeData" xmlns="smNativeData" val="SMDATA_16_8Rt+YxMAAAAlAAAAZAAAAA8BAAAAkAAAAEgAAACQAAAASAAAAAAAAAABAAAAAAAAAAEAAABQAAAAAAAAAAAA4D8AAAAAAADgPwAAAAAAAOA/AAAAAAAA4D8AAAAAAADgPwAAAAAAAOA/AAAAAAAA4D8AAAAAAADgPwAAAAAAAOA/AAAAAAAA4D8CAAAAjAAAAAAAAAAAAAAAmcz/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mcz/Bf///wEAAAAAAAAAAAAAAAAAAAAAAAAAAAAAAAAAAAAAAAAAAAAAAAJ/f38AgICAA8zMzADAwP8Af39/AAAAAAAAAAAAAAAAAAAAAAAAAAAAIQAAABgAAAAUAAAAJS8AAB0rAAB+PgAAlS0AABAAAAAmAAAACAAAAAAAAAAAAAAAMAAAABQAAAAAAAAAAAD//wAAAQAAAP//AAABAA=="/>
              </a:ext>
            </a:extLst>
          </p:cNvSpPr>
          <p:nvPr>
            <p:ph type="sldNum" sz="quarter" idx="12"/>
          </p:nvPr>
        </p:nvSpPr>
        <p:spPr/>
        <p:txBody>
          <a:bodyPr/>
          <a:lstStyle/>
          <a:p>
            <a:pPr/>
            <a:fld id="{3F65615F-11D2-3097-9CDD-E7C22F936AB2}" type="slidenum">
              <a:t/>
            </a:fld>
          </a:p>
        </p:txBody>
      </p:sp>
    </p:spTree>
  </p:cSld>
  <p:clrMapOvr>
    <a:masterClrMapping/>
  </p:clrMapOvr>
</p:sldLayout>
</file>

<file path=ppt/slideLayouts/slideLayout17.xml><?xml version="1.0" encoding="utf-8"?>
<p:sldLayout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type="blank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nummerBereich1"/>
          <p:cNvSpPr>
            <a:spLocks noGrp="1" noChangeArrowheads="1"/>
            <a:extLst>
              <a:ext uri="smNativeData">
                <pr:smNativeData xmlns:pr="smNativeData" xmlns="smNativeData" val="SMDATA_16_8Rt+YxMAAAAlAAAAZAAAAA8BAAAAkAAAAEgAAACQAAAASAAAAAAAAAABAAAAAAAAAAEAAABQAAAAAAAAAAAA4D8AAAAAAADgPwAAAAAAAOA/AAAAAAAA4D8AAAAAAADgPwAAAAAAAOA/AAAAAAAA4D8AAAAAAADgPwAAAAAAAOA/AAAAAAAA4D8CAAAAjAAAAAAAAAAAAAAAmcz/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mcz/Bf///wEAAAAAAAAAAAAAAAAAAAAAAAAAAAAAAAAAAAAAAAAAAAAAAAJ/f38AgICAA8zMzADAwP8Af39/AAAAAAAAAAAAAAAAAAAAAAAAAAAAIQAAABgAAAAUAAAAJS8AAB0rAAB+PgAAlS0AABAAAAAmAAAACAAAAAAAAAAAAAAAMAAAABQAAAAAAAAAAAD//wAAAQAAAP//AAABAA=="/>
              </a:ext>
            </a:extLst>
          </p:cNvSpPr>
          <p:nvPr>
            <p:ph type="sldNum" sz="quarter" idx="12"/>
          </p:nvPr>
        </p:nvSpPr>
        <p:spPr/>
        <p:txBody>
          <a:bodyPr/>
          <a:lstStyle/>
          <a:p>
            <a:pPr/>
            <a:fld id="{3F655988-C6D2-30AF-9CDD-30FA17936A65}" type="slidenum">
              <a:t/>
            </a:fld>
          </a:p>
        </p:txBody>
      </p:sp>
    </p:spTree>
  </p:cSld>
  <p:clrMapOvr>
    <a:masterClrMapping/>
  </p:clrMapOvr>
</p:sldLayout>
</file>

<file path=ppt/slideLayouts/slideLayout18.xml><?xml version="1.0" encoding="utf-8"?>
<p:sldLayout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type="objTx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titel1"/>
          <p:cNvSpPr>
            <a:spLocks noGrp="1" noChangeArrowheads="1"/>
            <a:extLst>
              <a:ext uri="smNativeData">
                <pr:smNativeData xmlns:pr="smNativeData" xmlns="smNativeData" val="SMDATA_16_8Rt+YxMAAAAlAAAAZAAAAA8BAAAAkAAAAEgAAACQAAAASAAAAAAAAAACAAAAAAAAAAEAAABQAAAAAAAAAAAA4D8AAAAAAADgPwAAAAAAAOA/AAAAAAAA4D8AAAAAAADgPwAAAAAAAOA/AAAAAAAA4D8AAAAAAADgPwAAAAAAAOA/AAAAAAAA4D8CAAAAjAAAAAAAAAAAAAAAmcz/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mcz/Bf///wEAAAAAAAAAAAAAAAAAAAAAAAAAAAAAAAAAAAAAAAAAAAAAAAJ/f38AgICAA8zMzADAwP8Af39/AAAAAAAAAAAAAAAAAAAAAAAAAAAAIQAAABgAAAAUAAAASgMAANoBAADuGAAAvAkAABAAAAAmAAAACAAAAIEAAAAAAAAAMAAAABQAAAAAAAAAAAD//wAAAQAAAP//AAABAA=="/>
              </a:ext>
            </a:extLst>
          </p:cNvSpPr>
          <p:nvPr>
            <p:ph type="title"/>
          </p:nvPr>
        </p:nvSpPr>
        <p:spPr>
          <a:xfrm>
            <a:off x="534670" y="300990"/>
            <a:ext cx="3517900" cy="1281430"/>
          </a:xfrm>
        </p:spPr>
        <p:txBody>
          <a:bodyPr vert="horz" wrap="square" numCol="1" spcCol="215900" anchor="b">
            <a:prstTxWarp prst="textNoShape">
              <a:avLst/>
            </a:prstTxWarp>
          </a:bodyPr>
          <a:lstStyle/>
          <a:p>
            <a:pPr/>
            <a:r>
              <a:t>Click to edit Master title style</a:t>
            </a:r>
          </a:p>
        </p:txBody>
      </p:sp>
      <p:sp>
        <p:nvSpPr>
          <p:cNvPr id="3" name="Folientext1"/>
          <p:cNvSpPr>
            <a:spLocks noGrp="1" noChangeArrowheads="1"/>
            <a:extLst>
              <a:ext uri="smNativeData">
                <pr:smNativeData xmlns:pr="smNativeData" xmlns="smNativeData" val="SMDATA_16_8Rt+YxMAAAAlAAAAZAAAAA8BAAAAkAAAAEgAAACQAAAASAAAAAAAAAAAAAAAAAAAAAEAAABQAAAAAAAAAAAA4D8AAAAAAADgPwAAAAAAAOA/AAAAAAAA4D8AAAAAAADgPwAAAAAAAOA/AAAAAAAA4D8AAAAAAADgPwAAAAAAAOA/AAAAAAAA4D8CAAAAjAAAAAAAAAAAAAAAmcz/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mcz/Bf///wEAAAAAAAAAAAAAAAAAAAAAAAAAAAAAAAAAAAAAAAAAAAAAAAJ/f38AgICAA8zMzADAwP8Af39/AAAAAAAAAAAAAAAAAAAAAAAAAAAAIQAAABgAAAAUAAAAuBkAANoBAAB+PgAAjSkAABAAAAAmAAAACAAAAAEAAAAAAAAAMAAAABQAAAAAAAAAAAD//wAAAQAAAP//AAABAA=="/>
              </a:ext>
            </a:extLst>
          </p:cNvSpPr>
          <p:nvPr>
            <p:ph idx="1"/>
          </p:nvPr>
        </p:nvSpPr>
        <p:spPr>
          <a:xfrm>
            <a:off x="4180840" y="300990"/>
            <a:ext cx="5977890" cy="6453505"/>
          </a:xfrm>
        </p:spPr>
        <p:txBody>
          <a:bodyPr/>
          <a:lstStyle/>
          <a:p>
            <a:pPr/>
            <a:r>
              <a:t>Click to edit Master text styles</a:t>
            </a:r>
          </a:p>
          <a:p>
            <a:pPr lvl="1"/>
            <a:r>
              <a:t>Second level</a:t>
            </a:r>
          </a:p>
          <a:p>
            <a:pPr lvl="2"/>
            <a:r>
              <a:t>Third level</a:t>
            </a:r>
          </a:p>
          <a:p>
            <a:pPr lvl="3"/>
            <a:r>
              <a:t>Fourth level</a:t>
            </a:r>
          </a:p>
          <a:p>
            <a:pPr lvl="4"/>
            <a:r>
              <a:t>Fifth level</a:t>
            </a:r>
          </a:p>
        </p:txBody>
      </p:sp>
      <p:sp>
        <p:nvSpPr>
          <p:cNvPr id="4" name="Folientext2"/>
          <p:cNvSpPr>
            <a:spLocks noGrp="1" noChangeArrowheads="1"/>
            <a:extLst>
              <a:ext uri="smNativeData">
                <pr:smNativeData xmlns:pr="smNativeData" xmlns="smNativeData" val="SMDATA_16_8Rt+YxMAAAAlAAAAZAAAAA8BAAAAkAAAAEgAAACQAAAASAAAAAAAAAAAAAAAAAAAAAEAAABQAAAAAAAAAAAA4D8AAAAAAADgPwAAAAAAAOA/AAAAAAAA4D8AAAAAAADgPwAAAAAAAOA/AAAAAAAA4D8AAAAAAADgPwAAAAAAAOA/AAAAAAAA4D8CAAAAjAAAAAAAAAAAAAAAmcz/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mcz/Bf///wEAAAAAAAAAAAAAAAAAAAAAAAAAAAAAAAAAAAAAAAAAAAAAAAJ/f38AgICAA8zMzADAwP8Af39/AAAAAAAAAAAAAAAAAAAAAAAAAAAAIQAAABgAAAAUAAAASgMAALwJAADuGAAAjSkAAAAAAAAmAAAACAAAAAEAAAAAAAAAMAAAABQAAAAAAAAAAAD//wAAAQAAAP//AAABAA=="/>
              </a:ext>
            </a:extLst>
          </p:cNvSpPr>
          <p:nvPr>
            <p:ph sz="half" idx="2"/>
          </p:nvPr>
        </p:nvSpPr>
        <p:spPr>
          <a:xfrm>
            <a:off x="534670" y="1582420"/>
            <a:ext cx="3517900" cy="5172075"/>
          </a:xfrm>
        </p:spPr>
        <p:txBody>
          <a:bodyPr/>
          <a:lstStyle/>
          <a:p>
            <a:pPr/>
            <a:r>
              <a:t>Click to edit Master text styles</a:t>
            </a:r>
          </a:p>
        </p:txBody>
      </p:sp>
      <p:sp>
        <p:nvSpPr>
          <p:cNvPr id="5" name="FoliennummerBereich1"/>
          <p:cNvSpPr>
            <a:spLocks noGrp="1" noChangeArrowheads="1"/>
            <a:extLst>
              <a:ext uri="smNativeData">
                <pr:smNativeData xmlns:pr="smNativeData" xmlns="smNativeData" val="SMDATA_16_8Rt+YxMAAAAlAAAAZAAAAA8BAAAAkAAAAEgAAACQAAAASAAAAAAAAAABAAAAAAAAAAEAAABQAAAAAAAAAAAA4D8AAAAAAADgPwAAAAAAAOA/AAAAAAAA4D8AAAAAAADgPwAAAAAAAOA/AAAAAAAA4D8AAAAAAADgPwAAAAAAAOA/AAAAAAAA4D8CAAAAjAAAAAAAAAAAAAAAmcz/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mcz/Bf///wEAAAAAAAAAAAAAAAAAAAAAAAAAAAAAAAAAAAAAAAAAAAAAAAJ/f38AgICAA8zMzADAwP8Af39/AAAAAAAAAAAAAAAAAAAAAAAAAAAAIQAAABgAAAAUAAAAJS8AAB0rAAB+PgAAlS0AABAAAAAmAAAACAAAAAAAAAAAAAAAMAAAABQAAAAAAAAAAAD//wAAAQAAAP//AAABAA=="/>
              </a:ext>
            </a:extLst>
          </p:cNvSpPr>
          <p:nvPr>
            <p:ph type="sldNum" sz="quarter" idx="12"/>
          </p:nvPr>
        </p:nvSpPr>
        <p:spPr/>
        <p:txBody>
          <a:bodyPr/>
          <a:lstStyle/>
          <a:p>
            <a:pPr/>
            <a:fld id="{3F6509CC-82D2-30FF-9CDD-74AA47936A21}" type="slidenum">
              <a:t/>
            </a:fld>
          </a:p>
        </p:txBody>
      </p:sp>
    </p:spTree>
  </p:cSld>
  <p:clrMapOvr>
    <a:masterClrMapping/>
  </p:clrMapOvr>
</p:sldLayout>
</file>

<file path=ppt/slideLayouts/slideLayout19.xml><?xml version="1.0" encoding="utf-8"?>
<p:sldLayout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type="picTx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titel1"/>
          <p:cNvSpPr>
            <a:spLocks noGrp="1" noChangeArrowheads="1"/>
            <a:extLst>
              <a:ext uri="smNativeData">
                <pr:smNativeData xmlns:pr="smNativeData" xmlns="smNativeData" val="SMDATA_16_8Rt+YxMAAAAlAAAAZAAAAA8BAAAAkAAAAEgAAACQAAAASAAAAAAAAAACAAAAAAAAAAEAAABQAAAAAAAAAAAA4D8AAAAAAADgPwAAAAAAAOA/AAAAAAAA4D8AAAAAAADgPwAAAAAAAOA/AAAAAAAA4D8AAAAAAADgPwAAAAAAAOA/AAAAAAAA4D8CAAAAjAAAAAAAAAAAAAAAmcz/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mcz/Bf///wEAAAAAAAAAAAAAAAAAAAAAAAAAAAAAAAAAAAAAAAAAAAAAAAJ/f38AgICAA8zMzADAwP8Af39/AAAAAAAAAAAAAAAAAAAAAAAAAAAAIQAAABgAAAAUAAAA5QwAAJAgAABdNAAAZyQAABAAAAAmAAAACAAAAIEAAAAAAAAAMAAAABQAAAAAAAAAAAD//wAAAQAAAP//AAABAA=="/>
              </a:ext>
            </a:extLst>
          </p:cNvSpPr>
          <p:nvPr>
            <p:ph type="title"/>
          </p:nvPr>
        </p:nvSpPr>
        <p:spPr>
          <a:xfrm>
            <a:off x="2096135" y="5293360"/>
            <a:ext cx="6416040" cy="624205"/>
          </a:xfrm>
        </p:spPr>
        <p:txBody>
          <a:bodyPr vert="horz" wrap="square" numCol="1" spcCol="215900" anchor="b">
            <a:prstTxWarp prst="textNoShape">
              <a:avLst/>
            </a:prstTxWarp>
          </a:bodyPr>
          <a:lstStyle/>
          <a:p>
            <a:pPr/>
            <a:r>
              <a:t>Click to edit Master title style</a:t>
            </a:r>
          </a:p>
        </p:txBody>
      </p:sp>
      <p:sp>
        <p:nvSpPr>
          <p:cNvPr id="3" name="Folientext1"/>
          <p:cNvSpPr>
            <a:spLocks noGrp="1" noChangeArrowheads="1"/>
            <a:extLst>
              <a:ext uri="smNativeData">
                <pr:smNativeData xmlns:pr="smNativeData" xmlns="smNativeData" val="SMDATA_16_8Rt+YxMAAAAlAAAAZAAAAA8BAAAAkAAAAEgAAACQAAAASAAAAAAAAAAAAAAAAAAAAAEAAABQAAAAAAAAAAAA4D8AAAAAAADgPwAAAAAAAOA/AAAAAAAA4D8AAAAAAADgPwAAAAAAAOA/AAAAAAAA4D8AAAAAAADgPwAAAAAAAOA/AAAAAAAA4D8CAAAAjAAAAAAAAAAAAAAAmcz/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mcz/Bf///wEAAAAAAAAAAAAAAAAAAAAAAAAAAAAAAAAAAAAAAAAAAAAAAAJ/f38AgICAA8zMzADAwP8Af39/AAAAAAAAAAAAAAAAAAAAAAAAAAAAIQAAABgAAAAUAAAA5QwAACkEAABdNAAAESAAABAAAAAmAAAACAAAAAEAAAAAAAAAMAAAABQAAAAAAAAAAAD//wAAAQAAAP//AAABAA=="/>
              </a:ext>
            </a:extLst>
          </p:cNvSpPr>
          <p:nvPr>
            <p:ph idx="1"/>
          </p:nvPr>
        </p:nvSpPr>
        <p:spPr>
          <a:xfrm>
            <a:off x="2096135" y="676275"/>
            <a:ext cx="6416040" cy="4536440"/>
          </a:xfrm>
        </p:spPr>
        <p:txBody>
          <a:bodyPr/>
          <a:lstStyle/>
          <a:p>
            <a:pPr/>
            <a:r>
              <a:t>Click to edit Master text styles</a:t>
            </a:r>
          </a:p>
        </p:txBody>
      </p:sp>
      <p:sp>
        <p:nvSpPr>
          <p:cNvPr id="4" name="Folientext2"/>
          <p:cNvSpPr>
            <a:spLocks noGrp="1" noChangeArrowheads="1"/>
            <a:extLst>
              <a:ext uri="smNativeData">
                <pr:smNativeData xmlns:pr="smNativeData" xmlns="smNativeData" val="SMDATA_16_8Rt+YxMAAAAlAAAAZAAAAA8BAAAAkAAAAEgAAACQAAAASAAAAAAAAAAAAAAAAAAAAAEAAABQAAAAAAAAAAAA4D8AAAAAAADgPwAAAAAAAOA/AAAAAAAA4D8AAAAAAADgPwAAAAAAAOA/AAAAAAAA4D8AAAAAAADgPwAAAAAAAOA/AAAAAAAA4D8CAAAAjAAAAAAAAAAAAAAAmcz/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mcz/Bf///wEAAAAAAAAAAAAAAAAAAAAAAAAAAAAAAAAAAAAAAAAAAAAAAAJ/f38AgICAA8zMzADAwP8Af39/AAAAAAAAAAAAAAAAAAAAAAAAAAAAIQAAABgAAAAUAAAA5QwAAGckAABdNAAA3SkAAAAAAAAmAAAACAAAAAEAAAAAAAAAMAAAABQAAAAAAAAAAAD//wAAAQAAAP//AAABAA=="/>
              </a:ext>
            </a:extLst>
          </p:cNvSpPr>
          <p:nvPr>
            <p:ph sz="half" idx="2"/>
          </p:nvPr>
        </p:nvSpPr>
        <p:spPr>
          <a:xfrm>
            <a:off x="2096135" y="5917565"/>
            <a:ext cx="6416040" cy="887730"/>
          </a:xfrm>
        </p:spPr>
        <p:txBody>
          <a:bodyPr/>
          <a:lstStyle/>
          <a:p>
            <a:pPr/>
            <a:r>
              <a:t>Click to edit Master text styles</a:t>
            </a:r>
          </a:p>
        </p:txBody>
      </p:sp>
      <p:sp>
        <p:nvSpPr>
          <p:cNvPr id="5" name="FoliennummerBereich1"/>
          <p:cNvSpPr>
            <a:spLocks noGrp="1" noChangeArrowheads="1"/>
            <a:extLst>
              <a:ext uri="smNativeData">
                <pr:smNativeData xmlns:pr="smNativeData" xmlns="smNativeData" val="SMDATA_16_8Rt+YxMAAAAlAAAAZAAAAA8BAAAAkAAAAEgAAACQAAAASAAAAAAAAAABAAAAAAAAAAEAAABQAAAAAAAAAAAA4D8AAAAAAADgPwAAAAAAAOA/AAAAAAAA4D8AAAAAAADgPwAAAAAAAOA/AAAAAAAA4D8AAAAAAADgPwAAAAAAAOA/AAAAAAAA4D8CAAAAjAAAAAAAAAAAAAAAmcz/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mcz/Bf///wEAAAAAAAAAAAAAAAAAAAAAAAAAAAAAAAAAAAAAAAAAAAAAAAJ/f38AgICAA8zMzADAwP8Af39/AAAAAAAAAAAAAAAAAAAAAAAAAAAAIQAAABgAAAAUAAAAJS8AAB0rAAB+PgAAlS0AABAAAAAmAAAACAAAAAAAAAAAAAAAMAAAABQAAAAAAAAAAAD//wAAAQAAAP//AAABAA=="/>
              </a:ext>
            </a:extLst>
          </p:cNvSpPr>
          <p:nvPr>
            <p:ph type="sldNum" sz="quarter" idx="12"/>
          </p:nvPr>
        </p:nvSpPr>
        <p:spPr/>
        <p:txBody>
          <a:bodyPr/>
          <a:lstStyle/>
          <a:p>
            <a:pPr/>
            <a:fld id="{3F6551D7-99D2-30A7-9CDD-6FF21F936A3A}" type="slidenum">
              <a:t/>
            </a:fld>
          </a:p>
        </p:txBody>
      </p:sp>
    </p:spTree>
  </p:cSld>
  <p:clrMapOvr>
    <a:masterClrMapping/>
  </p:clrMapOvr>
</p:sldLayout>
</file>

<file path=ppt/slideLayouts/slideLayout20.xml><?xml version="1.0" encoding="utf-8"?>
<p:sldLayout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type="vertTx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titel1"/>
          <p:cNvSpPr>
            <a:spLocks noGrp="1" noChangeArrowheads="1"/>
            <a:extLst>
              <a:ext uri="smNativeData">
                <pr:smNativeData xmlns:pr="smNativeData" xmlns="smNativeData" val="SMDATA_16_8Rt+YxMAAAAlAAAAZAAAAA8BAAAAkAAAAEgAAACQAAAASAAAAAAAAAABAAAAAAAAAAEAAABQAAAAAAAAAAAA4D8AAAAAAADgPwAAAAAAAOA/AAAAAAAA4D8AAAAAAADgPwAAAAAAAOA/AAAAAAAA4D8AAAAAAADgPwAAAAAAAOA/AAAAAAAA4D8CAAAAjAAAAAAAAAAAAAAAmcz/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mcz/Bf///wEAAAAAAAAAAAAAAAAAAAAAAAAAAAAAAAAAAAAAAAAAAAAAAAJ/f38AgICAA8zMzADAwP8Af39/AAAAAAAAAAAAAAAAAAAAAAAAAAAAIQAAABgAAAAUAAAASgMAANwBAAB+PgAAnAkAABAAAAAmAAAACAAAAAAAAAAAAAAAMAAAABQAAAAAAAAAAAD//wAAAQAAAP//AAABAA=="/>
              </a:ext>
            </a:extLst>
          </p:cNvSpPr>
          <p:nvPr>
            <p:ph type="title"/>
          </p:nvPr>
        </p:nvSpPr>
        <p:spPr/>
        <p:txBody>
          <a:bodyPr/>
          <a:lstStyle/>
          <a:p>
            <a:pPr/>
            <a:r>
              <a:t>Click to edit Master title style</a:t>
            </a:r>
          </a:p>
        </p:txBody>
      </p:sp>
      <p:sp>
        <p:nvSpPr>
          <p:cNvPr id="3" name="Folientext1"/>
          <p:cNvSpPr>
            <a:spLocks noGrp="1" noChangeArrowheads="1"/>
            <a:extLst>
              <a:ext uri="smNativeData">
                <pr:smNativeData xmlns:pr="smNativeData" xmlns="smNativeData" val="SMDATA_16_8Rt+YxMAAAAlAAAAZAAAAA8BAAAAkAAAAEgAAACQAAAASAAAAAAAAAAAAAAAAQAAAAEAAABQAAAAAAAAAAAA4D8AAAAAAADgPwAAAAAAAOA/AAAAAAAA4D8AAAAAAADgPwAAAAAAAOA/AAAAAAAA4D8AAAAAAADgPwAAAAAAAOA/AAAAAAAA4D8CAAAAjAAAAAAAAAAAAAAAmcz/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mcz/Bf///wEAAAAAAAAAAAAAAAAAAAAAAAAAAAAAAAAAAAAAAAAAAAAAAAJ/f38AgICAA8zMzADAwP8Af39/AAAAAAAAAAAAAAAAAAAAAAAAAAAAIQAAABgAAAAUAAAASgMAANoKAAB+PgAAjCkAABAAAAAmAAAACAAAAAIAAAAAAAAAMAAAABQAAAAAAAAAAAD//wAAAQAAAP//AAABAA=="/>
              </a:ext>
            </a:extLst>
          </p:cNvSpPr>
          <p:nvPr>
            <p:ph idx="1"/>
          </p:nvPr>
        </p:nvSpPr>
        <p:spPr/>
        <p:txBody>
          <a:bodyPr vert="vert" wrap="square" numCol="1" spcCol="215900" anchor="t">
            <a:prstTxWarp prst="textNoShape">
              <a:avLst/>
            </a:prstTxWarp>
          </a:bodyPr>
          <a:lstStyle/>
          <a:p>
            <a:pPr/>
            <a:r>
              <a:t>Click to edit Master text styles</a:t>
            </a:r>
          </a:p>
          <a:p>
            <a:pPr lvl="1"/>
            <a:r>
              <a:t>Second level</a:t>
            </a:r>
          </a:p>
          <a:p>
            <a:pPr lvl="2"/>
            <a:r>
              <a:t>Third level</a:t>
            </a:r>
          </a:p>
          <a:p>
            <a:pPr lvl="3"/>
            <a:r>
              <a:t>Fourth level</a:t>
            </a:r>
          </a:p>
          <a:p>
            <a:pPr lvl="4"/>
            <a:r>
              <a:t>Fifth level</a:t>
            </a:r>
          </a:p>
        </p:txBody>
      </p:sp>
      <p:sp>
        <p:nvSpPr>
          <p:cNvPr id="4" name="FoliennummerBereich1"/>
          <p:cNvSpPr>
            <a:spLocks noGrp="1" noChangeArrowheads="1"/>
            <a:extLst>
              <a:ext uri="smNativeData">
                <pr:smNativeData xmlns:pr="smNativeData" xmlns="smNativeData" val="SMDATA_16_8Rt+YxMAAAAlAAAAZAAAAA8BAAAAkAAAAEgAAACQAAAASAAAAAAAAAABAAAAAAAAAAEAAABQAAAAAAAAAAAA4D8AAAAAAADgPwAAAAAAAOA/AAAAAAAA4D8AAAAAAADgPwAAAAAAAOA/AAAAAAAA4D8AAAAAAADgPwAAAAAAAOA/AAAAAAAA4D8CAAAAjAAAAAAAAAAAAAAAmcz/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mcz/Bf///wEAAAAAAAAAAAAAAAAAAAAAAAAAAAAAAAAAAAAAAAAAAAAAAAJ/f38AgICAA8zMzADAwP8Af39/AAAAAAAAAAAAAAAAAAAAAAAAAAAAIQAAABgAAAAUAAAAJS8AAB0rAAB+PgAAlS0AABAAAAAmAAAACAAAAAAAAAAAAAAAMAAAABQAAAAAAAAAAAD//wAAAQAAAP//AAABAA=="/>
              </a:ext>
            </a:extLst>
          </p:cNvSpPr>
          <p:nvPr>
            <p:ph type="sldNum" sz="quarter" idx="12"/>
          </p:nvPr>
        </p:nvSpPr>
        <p:spPr/>
        <p:txBody>
          <a:bodyPr/>
          <a:lstStyle/>
          <a:p>
            <a:pPr/>
            <a:fld id="{3F650D22-6CD2-30FB-9CDD-9AAE43936ACF}" type="slidenum">
              <a:t/>
            </a:fld>
          </a:p>
        </p:txBody>
      </p:sp>
    </p:spTree>
  </p:cSld>
  <p:clrMapOvr>
    <a:masterClrMapping/>
  </p:clrMapOvr>
</p:sldLayout>
</file>

<file path=ppt/slideLayouts/slideLayout21.xml><?xml version="1.0" encoding="utf-8"?>
<p:sldLayout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type="vertTitleAndTx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titel1"/>
          <p:cNvSpPr>
            <a:spLocks noGrp="1" noChangeArrowheads="1"/>
            <a:extLst>
              <a:ext uri="smNativeData">
                <pr:smNativeData xmlns:pr="smNativeData" xmlns="smNativeData" val="SMDATA_16_8Rt+YxMAAAAlAAAAZAAAAA8BAAAAkAAAAEgAAACQAAAASAAAAAAAAAACAAAAAQAAAAEAAABQAAAAAAAAAAAA4D8AAAAAAADgPwAAAAAAAOA/AAAAAAAA4D8AAAAAAADgPwAAAAAAAOA/AAAAAAAA4D8AAAAAAADgPwAAAAAAAOA/AAAAAAAA4D8CAAAAjAAAAAAAAAAAAAAAmcz/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mcz/Bf///wEAAAAAAAAAAAAAAAAAAAAAAAAAAAAAAAAAAAAAAAAAAAAAAAJ/f38AgICAA8zMzADAwP8Af39/AAAAAAAAAAAAAAAAAAAAAAAAAAAAIQAAABgAAAAUAAAAsS8AANwBAAB+PgAAjSkAABAAAAAmAAAACAAAAIMAAAAAAAAAMAAAABQAAAAAAAAAAAD//wAAAQAAAP//AAABAA=="/>
              </a:ext>
            </a:extLst>
          </p:cNvSpPr>
          <p:nvPr>
            <p:ph type="title"/>
          </p:nvPr>
        </p:nvSpPr>
        <p:spPr>
          <a:xfrm>
            <a:off x="7752715" y="302260"/>
            <a:ext cx="2406015" cy="6452235"/>
          </a:xfrm>
        </p:spPr>
        <p:txBody>
          <a:bodyPr vert="vert" wrap="square" numCol="1" spcCol="215900" anchor="b">
            <a:prstTxWarp prst="textNoShape">
              <a:avLst/>
            </a:prstTxWarp>
          </a:bodyPr>
          <a:lstStyle/>
          <a:p>
            <a:pPr/>
            <a:r>
              <a:t>Click to edit Master title style</a:t>
            </a:r>
          </a:p>
        </p:txBody>
      </p:sp>
      <p:sp>
        <p:nvSpPr>
          <p:cNvPr id="3" name="Folientext1"/>
          <p:cNvSpPr>
            <a:spLocks noGrp="1" noChangeArrowheads="1"/>
            <a:extLst>
              <a:ext uri="smNativeData">
                <pr:smNativeData xmlns:pr="smNativeData" xmlns="smNativeData" val="SMDATA_16_8Rt+YxMAAAAlAAAAZAAAAA8BAAAAkAAAAEgAAACQAAAASAAAAAAAAAAAAAAAAQAAAAEAAABQAAAAAAAAAAAA4D8AAAAAAADgPwAAAAAAAOA/AAAAAAAA4D8AAAAAAADgPwAAAAAAAOA/AAAAAAAA4D8AAAAAAADgPwAAAAAAAOA/AAAAAAAA4D8CAAAAjAAAAAAAAAAAAAAAmcz/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mcz/Bf///wEAAAAAAAAAAAAAAAAAAAAAAAAAAAAAAAAAAAAAAAAAAAAAAAJ/f38AgICAA8zMzADAwP8Af39/AAAAAAAAAAAAAAAAAAAAAAAAAAAAIQAAABgAAAAUAAAASgMAANwBAACYLgAAjSkAABAAAAAmAAAACAAAAAMAAAAAAAAAMAAAABQAAAAAAAAAAAD//wAAAQAAAP//AAABAA=="/>
              </a:ext>
            </a:extLst>
          </p:cNvSpPr>
          <p:nvPr>
            <p:ph idx="1"/>
          </p:nvPr>
        </p:nvSpPr>
        <p:spPr>
          <a:xfrm>
            <a:off x="534670" y="302260"/>
            <a:ext cx="7039610" cy="6452235"/>
          </a:xfrm>
        </p:spPr>
        <p:txBody>
          <a:bodyPr vert="vert" wrap="square" numCol="1" spcCol="215900" anchor="t">
            <a:prstTxWarp prst="textNoShape">
              <a:avLst/>
            </a:prstTxWarp>
          </a:bodyPr>
          <a:lstStyle/>
          <a:p>
            <a:pPr/>
            <a:r>
              <a:t>Click to edit Master text styles</a:t>
            </a:r>
          </a:p>
          <a:p>
            <a:pPr lvl="1"/>
            <a:r>
              <a:t>Second level</a:t>
            </a:r>
          </a:p>
          <a:p>
            <a:pPr lvl="2"/>
            <a:r>
              <a:t>Third level</a:t>
            </a:r>
          </a:p>
          <a:p>
            <a:pPr lvl="3"/>
            <a:r>
              <a:t>Fourth level</a:t>
            </a:r>
          </a:p>
          <a:p>
            <a:pPr lvl="4"/>
            <a:r>
              <a:t>Fifth level</a:t>
            </a:r>
          </a:p>
        </p:txBody>
      </p:sp>
      <p:sp>
        <p:nvSpPr>
          <p:cNvPr id="4" name="FoliennummerBereich1"/>
          <p:cNvSpPr>
            <a:spLocks noGrp="1" noChangeArrowheads="1"/>
            <a:extLst>
              <a:ext uri="smNativeData">
                <pr:smNativeData xmlns:pr="smNativeData" xmlns="smNativeData" val="SMDATA_16_8Rt+YxMAAAAlAAAAZAAAAA8BAAAAkAAAAEgAAACQAAAASAAAAAAAAAABAAAAAAAAAAEAAABQAAAAAAAAAAAA4D8AAAAAAADgPwAAAAAAAOA/AAAAAAAA4D8AAAAAAADgPwAAAAAAAOA/AAAAAAAA4D8AAAAAAADgPwAAAAAAAOA/AAAAAAAA4D8CAAAAjAAAAAAAAAAAAAAAmcz/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AAA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mcz/Bf///wEAAAAAAAAAAAAAAAAAAAAAAAAAAAAAAAAAAAAAAAAAAAAAAAJ/f38AgICAA8zMzADAwP8Af39/AAAAAAAAAAAAAAAAAAAAAAAAAAAAIQAAABgAAAAUAAAAJS8AAB0rAAB+PgAAlS0AABAAAAAmAAAACAAAAAAAAAAAAAAAMAAAABQAAAAAAAAAAAD//wAAAQAAAP//AAABAA=="/>
              </a:ext>
            </a:extLst>
          </p:cNvSpPr>
          <p:nvPr>
            <p:ph type="sldNum" sz="quarter" idx="12"/>
          </p:nvPr>
        </p:nvSpPr>
        <p:spPr/>
        <p:txBody>
          <a:bodyPr/>
          <a:lstStyle/>
          <a:p>
            <a:pPr/>
            <a:fld id="{3F6548EC-A2D2-30BE-9CDD-54EB06936A01}" type="slidenum">
              <a:t/>
            </a:fld>
          </a:p>
        </p:txBody>
      </p:sp>
    </p:spTree>
  </p:cSld>
  <p:clrMapOvr>
    <a:masterClrMapping/>
  </p:clrMapOvr>
</p:sldLayout>
</file>

<file path=ppt/slideMasters/_rels/slideMaster1.xml.rels><?xml version="1.0" encoding="UTF-8" standalone="yes" 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Relationship Id="rId11" Type="http://schemas.openxmlformats.org/officeDocument/2006/relationships/theme" Target="../theme/theme1.xml"/></Relationships>
</file>

<file path=ppt/slideMasters/_rels/slideMaster2.xml.rels><?xml version="1.0" encoding="UTF-8" standalone="yes" ?>
<Relationships xmlns="http://schemas.openxmlformats.org/package/2006/relationships"><Relationship Id="rId1" Type="http://schemas.openxmlformats.org/officeDocument/2006/relationships/slideLayout" Target="../slideLayouts/slideLayout11.xml"/><Relationship Id="rId2" Type="http://schemas.openxmlformats.org/officeDocument/2006/relationships/slideLayout" Target="../slideLayouts/slideLayout12.xml"/><Relationship Id="rId3" Type="http://schemas.openxmlformats.org/officeDocument/2006/relationships/slideLayout" Target="../slideLayouts/slideLayout13.xml"/><Relationship Id="rId4" Type="http://schemas.openxmlformats.org/officeDocument/2006/relationships/slideLayout" Target="../slideLayouts/slideLayout14.xml"/><Relationship Id="rId5" Type="http://schemas.openxmlformats.org/officeDocument/2006/relationships/slideLayout" Target="../slideLayouts/slideLayout15.xml"/><Relationship Id="rId6" Type="http://schemas.openxmlformats.org/officeDocument/2006/relationships/slideLayout" Target="../slideLayouts/slideLayout16.xml"/><Relationship Id="rId7" Type="http://schemas.openxmlformats.org/officeDocument/2006/relationships/slideLayout" Target="../slideLayouts/slideLayout17.xml"/><Relationship Id="rId8" Type="http://schemas.openxmlformats.org/officeDocument/2006/relationships/slideLayout" Target="../slideLayouts/slideLayout18.xml"/><Relationship Id="rId9" Type="http://schemas.openxmlformats.org/officeDocument/2006/relationships/slideLayout" Target="../slideLayouts/slideLayout19.xml"/><Relationship Id="rId10" Type="http://schemas.openxmlformats.org/officeDocument/2006/relationships/slideLayout" Target="../slideLayouts/slideLayout20.xml"/><Relationship Id="rId11" Type="http://schemas.openxmlformats.org/officeDocument/2006/relationships/slideLayout" Target="../slideLayouts/slideLayout21.xml"/><Relationship Id="rId12" Type="http://schemas.openxmlformats.org/officeDocument/2006/relationships/theme" Target="../theme/theme3.xml"/></Relationships>
</file>

<file path=ppt/slideMasters/slideMaster1.xml><?xml version="1.0" encoding="utf-8"?>
<p:sldMaster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>
  <p:cSld name="Default design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Title1"/>
          <p:cNvSpPr>
            <a:spLocks noGrp="1" noChangeArrowheads="1"/>
            <a:extLst>
              <a:ext uri="smNativeData">
                <pr:smNativeData xmlns:pr="smNativeData" xmlns="smNativeData" val="SMDATA_16_8Rt+YxMAAAAlAAAAZAAAAA8BAAAAkAAAAEgAAACQAAAASAAAAAAAAAABAAAAAAAAAAEAAABQAAAAAAAAAAAA4D8AAAAAAADgPwAAAAAAAOA/AAAAAAAA4D8AAAAAAADgPwAAAAAAAOA/AAAAAAAA4D8AAAAAAADgPwAAAAAAAOA/AAAAAAAA4D8CAAAAjAAAAAAAAAAAAAAAmcz/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HsAf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mcz/Bf///wEAAAAAAAAAAAAAAAAAAAAAAAAAAAAAAAAAAAAAAAAAAAAAAAJ/f38AgICAA8zMzADAwP8Af39/AAAAAAAAAAAAAAAAAAAAAAAAAAAAIQAAABgAAAAUAAAASgMAANwBAAB+PgAAnAkAABAAAAAmAAAACAAAAP//////////MAAAABQAAAAAAAAAAAD//wAAAQAAAP//AAABAA=="/>
              </a:ext>
            </a:extLst>
          </p:cNvSpPr>
          <p:nvPr>
            <p:ph type="title"/>
          </p:nvPr>
        </p:nvSpPr>
        <p:spPr>
          <a:xfrm>
            <a:off x="534670" y="302260"/>
            <a:ext cx="9624060" cy="125984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numCol="1" spcCol="215900" anchor="ctr">
            <a:prstTxWarp prst="textNoShape">
              <a:avLst/>
            </a:prstTxWarp>
          </a:bodyPr>
          <a:lstStyle/>
          <a:p>
            <a:pPr/>
            <a:r>
              <a:t>Click to edit Master title style</a:t>
            </a:r>
          </a:p>
        </p:txBody>
      </p:sp>
      <p:sp>
        <p:nvSpPr>
          <p:cNvPr id="3" name="SlideText1"/>
          <p:cNvSpPr>
            <a:spLocks noGrp="1" noChangeArrowheads="1"/>
            <a:extLst>
              <a:ext uri="smNativeData">
                <pr:smNativeData xmlns:pr="smNativeData" xmlns="smNativeData" val="SMDATA_16_8Rt+YxMAAAAlAAAAZAAAAA8BAAAAkAAAAEgAAACQAAAASAAAAAAAAAAAAAAAAAAAAAEAAABQAAAAAAAAAAAA4D8AAAAAAADgPwAAAAAAAOA/AAAAAAAA4D8AAAAAAADgPwAAAAAAAOA/AAAAAAAA4D8AAAAAAADgPwAAAAAAAOA/AAAAAAAA4D8CAAAAjAAAAAAAAAAAAAAAmcz/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HsAf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mcz/Bf///wEAAAAAAAAAAAAAAAAAAAAAAAAAAAAAAAAAAAAAAAAAAAAAAAJ/f38AgICAA8zMzADAwP8Af39/AAAAAAAAAAAAAAAAAAAAAAAAAAAAIQAAABgAAAAUAAAASgMAANoKAAB+PgAAjCkAABAAAAAmAAAACAAAAP//////////MAAAABQAAAAAAAAAAAD//wAAAQAAAP//AAABAA=="/>
              </a:ext>
            </a:extLst>
          </p:cNvSpPr>
          <p:nvPr>
            <p:ph type="body" idx="1"/>
          </p:nvPr>
        </p:nvSpPr>
        <p:spPr>
          <a:xfrm>
            <a:off x="534670" y="1764030"/>
            <a:ext cx="9624060" cy="498983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numCol="1" spcCol="215900" anchor="t">
            <a:prstTxWarp prst="textNoShape">
              <a:avLst/>
            </a:prstTxWarp>
          </a:bodyPr>
          <a:lstStyle/>
          <a:p>
            <a:pPr/>
            <a:r>
              <a:t>Click to edit Master text styles</a:t>
            </a:r>
          </a:p>
          <a:p>
            <a:pPr lvl="1"/>
            <a:r>
              <a:t>Second level</a:t>
            </a:r>
          </a:p>
          <a:p>
            <a:pPr lvl="2"/>
            <a:r>
              <a:t>Third level</a:t>
            </a:r>
          </a:p>
          <a:p>
            <a:pPr lvl="3"/>
            <a:r>
              <a:t>Fourth level</a:t>
            </a:r>
          </a:p>
          <a:p>
            <a:pPr lvl="4"/>
            <a:r>
              <a:t>Fifth level</a:t>
            </a:r>
          </a:p>
        </p:txBody>
      </p:sp>
      <p:sp>
        <p:nvSpPr>
          <p:cNvPr id="4" name="SlideNumberArea1"/>
          <p:cNvSpPr>
            <a:spLocks noGrp="1" noChangeArrowheads="1"/>
            <a:extLst>
              <a:ext uri="smNativeData">
                <pr:smNativeData xmlns:pr="smNativeData" xmlns="smNativeData" val="SMDATA_16_8Rt+YxMAAAAlAAAAZAAAAA8BAAAAkAAAAEgAAACQAAAASAAAAAAAAAABAAAAAAAAAAEAAABQAAAAAAAAAAAA4D8AAAAAAADgPwAAAAAAAOA/AAAAAAAA4D8AAAAAAADgPwAAAAAAAOA/AAAAAAAA4D8AAAAAAADgPwAAAAAAAOA/AAAAAAAA4D8CAAAAjAAAAAAAAAAAAAAAmcz/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P////8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mcz/Bf///wEAAAAAAAAAAAAAAAAAAAAAAAAAAAAAAAAAAAAAAAAAAAAAAAJ/f38AgICAA8zMzADAwP8Af39/AAAAAAAAAAAAAAAAAAAAAAAAAAAAIQAAABgAAAAUAAAAJS8AAB0rAAB+PgAAlS0AABAAAAAmAAAACAAAAP//////////MAAAABQAAAAAAAAAAAD//wAAAQAAAP//AAABAA=="/>
              </a:ext>
            </a:extLst>
          </p:cNvSpPr>
          <p:nvPr>
            <p:ph type="sldNum" sz="quarter" idx="4"/>
          </p:nvPr>
        </p:nvSpPr>
        <p:spPr>
          <a:xfrm>
            <a:off x="7663815" y="7008495"/>
            <a:ext cx="2494915" cy="40132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numCol="1" spcCol="215900" anchor="ctr">
            <a:prstTxWarp prst="textNoShape">
              <a:avLst/>
            </a:prstTxWarp>
          </a:bodyPr>
          <a:lstStyle>
            <a:lvl1pPr algn="r">
              <a:defRPr sz="1000" cap="none">
                <a:latin typeface="Josefin Sans" pitchFamily="0" charset="0"/>
                <a:ea typeface="SimSun" pitchFamily="0" charset="0"/>
                <a:cs typeface="Times New Roman" pitchFamily="1" charset="0"/>
              </a:defRPr>
            </a:lvl1pPr>
          </a:lstStyle>
          <a:p>
            <a:pPr/>
            <a:fld id="{3F65664A-04D2-3090-9CDD-F2C528936AA7}" type="slidenum">
              <a:t/>
            </a:fld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2" r:id="rId3"/>
    <p:sldLayoutId id="2147483661" r:id="rId4"/>
    <p:sldLayoutId id="2147483664" r:id="rId5"/>
    <p:sldLayoutId id="2147483662" r:id="rId6"/>
    <p:sldLayoutId id="2147483663" r:id="rId7"/>
    <p:sldLayoutId id="2147483654" r:id="rId8"/>
    <p:sldLayoutId id="2147483651" r:id="rId9"/>
    <p:sldLayoutId id="2147483660" r:id="rId10"/>
  </p:sldLayoutIdLst>
  <p:hf sldNum="0" hdr="0" ftr="0" dt="0">
    <p:prHF dtFmt="0"/>
  </p:hf>
  <p:txStyles>
    <p:titleStyle>
      <a:lvl1pPr marL="0" marR="0" indent="0" algn="ctr" defTabSz="457200">
        <a:hyphen val="0"/>
        <a:lnSpc>
          <a:spcPct val="100000"/>
        </a:lnSpc>
        <a:spcBef>
          <a:spcPts val="0"/>
        </a:spcBef>
        <a:spcAft>
          <a:spcPts val="0"/>
        </a:spcAft>
        <a:buNone/>
        <p:prBullet>
          <a:buNone/>
        </p:prBullet>
        <a:tabLst/>
        <a:defRPr sz="3600" b="0" i="0" u="none" strike="noStrike" kern="1" cap="none" spc="0" prSpc="50" pitch="50" baseline="0">
          <a:solidFill>
            <a:schemeClr val="tx2"/>
          </a:solidFill>
          <a:effectLst/>
          <a:txBgFill val="auto"/>
          <a:latin typeface="Josefin Sans" pitchFamily="0" charset="0"/>
          <a:ea typeface="Josefin Sans" pitchFamily="0" charset="0"/>
          <a:cs typeface="Josefin Sans" pitchFamily="0" charset="0"/>
        </a:defRPr>
      </a:lvl1pPr>
      <a:lvl2pPr marL="457200" marR="0" indent="0" algn="l" defTabSz="457200">
        <a:hyphen val="0"/>
        <a:lnSpc>
          <a:spcPct val="100000"/>
        </a:lnSpc>
        <a:spcBef>
          <a:spcPts val="0"/>
        </a:spcBef>
        <a:spcAft>
          <a:spcPts val="0"/>
        </a:spcAft>
        <a:buNone/>
        <p:prBullet>
          <a:buNone/>
        </p:prBullet>
        <a:tabLst/>
        <a:defRPr sz="1800" b="0" i="0" u="none" strike="noStrike" kern="1" cap="none" spc="0" prSpc="50" pitch="50" baseline="0">
          <a:solidFill>
            <a:schemeClr val="tx1"/>
          </a:solidFill>
          <a:effectLst/>
          <a:txBgFill val="auto"/>
          <a:latin typeface="Calibri" pitchFamily="2" charset="0"/>
          <a:ea typeface="SimSun" pitchFamily="0" charset="0"/>
          <a:cs typeface="Times New Roman" pitchFamily="1" charset="0"/>
        </a:defRPr>
      </a:lvl2pPr>
      <a:lvl3pPr marL="914400" marR="0" indent="0" algn="l" defTabSz="457200">
        <a:hyphen val="0"/>
        <a:lnSpc>
          <a:spcPct val="100000"/>
        </a:lnSpc>
        <a:spcBef>
          <a:spcPts val="0"/>
        </a:spcBef>
        <a:spcAft>
          <a:spcPts val="0"/>
        </a:spcAft>
        <a:buNone/>
        <p:prBullet>
          <a:buNone/>
        </p:prBullet>
        <a:tabLst/>
        <a:defRPr sz="1800" b="0" i="0" u="none" strike="noStrike" kern="1" cap="none" spc="0" prSpc="50" pitch="50" baseline="0">
          <a:solidFill>
            <a:schemeClr val="tx1"/>
          </a:solidFill>
          <a:effectLst/>
          <a:txBgFill val="auto"/>
          <a:latin typeface="Calibri" pitchFamily="2" charset="0"/>
          <a:ea typeface="SimSun" pitchFamily="0" charset="0"/>
          <a:cs typeface="Times New Roman" pitchFamily="1" charset="0"/>
        </a:defRPr>
      </a:lvl3pPr>
      <a:lvl4pPr marL="1371600" marR="0" indent="0" algn="l" defTabSz="457200">
        <a:hyphen val="0"/>
        <a:lnSpc>
          <a:spcPct val="100000"/>
        </a:lnSpc>
        <a:spcBef>
          <a:spcPts val="0"/>
        </a:spcBef>
        <a:spcAft>
          <a:spcPts val="0"/>
        </a:spcAft>
        <a:buNone/>
        <p:prBullet>
          <a:buNone/>
        </p:prBullet>
        <a:tabLst/>
        <a:defRPr sz="1800" b="0" i="0" u="none" strike="noStrike" kern="1" cap="none" spc="0" prSpc="50" pitch="50" baseline="0">
          <a:solidFill>
            <a:schemeClr val="tx1"/>
          </a:solidFill>
          <a:effectLst/>
          <a:txBgFill val="auto"/>
          <a:latin typeface="Calibri" pitchFamily="2" charset="0"/>
          <a:ea typeface="SimSun" pitchFamily="0" charset="0"/>
          <a:cs typeface="Times New Roman" pitchFamily="1" charset="0"/>
        </a:defRPr>
      </a:lvl4pPr>
      <a:lvl5pPr marL="1828800" marR="0" indent="0" algn="l" defTabSz="457200">
        <a:hyphen val="0"/>
        <a:lnSpc>
          <a:spcPct val="100000"/>
        </a:lnSpc>
        <a:spcBef>
          <a:spcPts val="0"/>
        </a:spcBef>
        <a:spcAft>
          <a:spcPts val="0"/>
        </a:spcAft>
        <a:buNone/>
        <p:prBullet>
          <a:buNone/>
        </p:prBullet>
        <a:tabLst/>
        <a:defRPr sz="1800" b="0" i="0" u="none" strike="noStrike" kern="1" cap="none" spc="0" prSpc="50" pitch="50" baseline="0">
          <a:solidFill>
            <a:schemeClr val="tx1"/>
          </a:solidFill>
          <a:effectLst/>
          <a:txBgFill val="auto"/>
          <a:latin typeface="Calibri" pitchFamily="2" charset="0"/>
          <a:ea typeface="SimSun" pitchFamily="0" charset="0"/>
          <a:cs typeface="Times New Roman" pitchFamily="1" charset="0"/>
        </a:defRPr>
      </a:lvl5pPr>
      <a:lvl6pPr marL="2286000" marR="0" indent="0" algn="l" defTabSz="457200">
        <a:hyphen val="0"/>
        <a:lnSpc>
          <a:spcPct val="100000"/>
        </a:lnSpc>
        <a:spcBef>
          <a:spcPts val="0"/>
        </a:spcBef>
        <a:spcAft>
          <a:spcPts val="0"/>
        </a:spcAft>
        <a:buNone/>
        <p:prBullet>
          <a:buNone/>
        </p:prBullet>
        <a:tabLst/>
        <a:defRPr sz="1800" b="0" i="0" u="none" strike="noStrike" kern="1" cap="none" spc="0" prSpc="50" pitch="50" baseline="0">
          <a:solidFill>
            <a:schemeClr val="tx1"/>
          </a:solidFill>
          <a:effectLst/>
          <a:txBgFill val="auto"/>
          <a:latin typeface="Calibri" pitchFamily="2" charset="0"/>
          <a:ea typeface="SimSun" pitchFamily="0" charset="0"/>
          <a:cs typeface="Times New Roman" pitchFamily="1" charset="0"/>
        </a:defRPr>
      </a:lvl6pPr>
      <a:lvl7pPr marL="2743200" marR="0" indent="0" algn="l" defTabSz="457200">
        <a:hyphen val="0"/>
        <a:lnSpc>
          <a:spcPct val="100000"/>
        </a:lnSpc>
        <a:spcBef>
          <a:spcPts val="0"/>
        </a:spcBef>
        <a:spcAft>
          <a:spcPts val="0"/>
        </a:spcAft>
        <a:buNone/>
        <p:prBullet>
          <a:buNone/>
        </p:prBullet>
        <a:tabLst/>
        <a:defRPr sz="1800" b="0" i="0" u="none" strike="noStrike" kern="1" cap="none" spc="0" prSpc="50" pitch="50" baseline="0">
          <a:solidFill>
            <a:schemeClr val="tx1"/>
          </a:solidFill>
          <a:effectLst/>
          <a:txBgFill val="auto"/>
          <a:latin typeface="Calibri" pitchFamily="2" charset="0"/>
          <a:ea typeface="SimSun" pitchFamily="0" charset="0"/>
          <a:cs typeface="Times New Roman" pitchFamily="1" charset="0"/>
        </a:defRPr>
      </a:lvl7pPr>
      <a:lvl8pPr marL="3200400" marR="0" indent="0" algn="l" defTabSz="457200">
        <a:hyphen val="0"/>
        <a:lnSpc>
          <a:spcPct val="100000"/>
        </a:lnSpc>
        <a:spcBef>
          <a:spcPts val="0"/>
        </a:spcBef>
        <a:spcAft>
          <a:spcPts val="0"/>
        </a:spcAft>
        <a:buNone/>
        <p:prBullet>
          <a:buNone/>
        </p:prBullet>
        <a:tabLst/>
        <a:defRPr sz="1800" b="0" i="0" u="none" strike="noStrike" kern="1" cap="none" spc="0" prSpc="50" pitch="50" baseline="0">
          <a:solidFill>
            <a:schemeClr val="tx1"/>
          </a:solidFill>
          <a:effectLst/>
          <a:txBgFill val="auto"/>
          <a:latin typeface="Calibri" pitchFamily="2" charset="0"/>
          <a:ea typeface="SimSun" pitchFamily="0" charset="0"/>
          <a:cs typeface="Times New Roman" pitchFamily="1" charset="0"/>
        </a:defRPr>
      </a:lvl8pPr>
      <a:lvl9pPr marL="3657600" marR="0" indent="0" algn="l" defTabSz="457200">
        <a:hyphen val="0"/>
        <a:lnSpc>
          <a:spcPct val="100000"/>
        </a:lnSpc>
        <a:spcBef>
          <a:spcPts val="0"/>
        </a:spcBef>
        <a:spcAft>
          <a:spcPts val="0"/>
        </a:spcAft>
        <a:buNone/>
        <p:prBullet>
          <a:buNone/>
        </p:prBullet>
        <a:tabLst/>
        <a:defRPr sz="1800" b="0" i="0" u="none" strike="noStrike" kern="1" cap="none" spc="0" prSpc="50" pitch="50" baseline="0">
          <a:solidFill>
            <a:schemeClr val="tx1"/>
          </a:solidFill>
          <a:effectLst/>
          <a:txBgFill val="auto"/>
          <a:latin typeface="Calibri" pitchFamily="2" charset="0"/>
          <a:ea typeface="SimSun" pitchFamily="0" charset="0"/>
          <a:cs typeface="Times New Roman" pitchFamily="1" charset="0"/>
        </a:defRPr>
      </a:lvl9pPr>
    </p:titleStyle>
    <p:bodyStyle>
      <a:lvl1pPr marL="342900" marR="0" indent="-342900" algn="l" defTabSz="457200">
        <a:hyphen val="0"/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Char char="•"/>
        <p:prBullet>
          <a:buChar char="•">
            <a:pos y="0"/>
            <a:buClrTx/>
            <a:buSzTx/>
            <a:buFontTx/>
          </a:buChar>
        </p:prBullet>
        <a:tabLst/>
        <a:defRPr sz="2400" b="0" i="0" u="none" strike="noStrike" kern="1" cap="none" spc="0" prSpc="50" pitch="50" baseline="0">
          <a:solidFill>
            <a:schemeClr val="tx1"/>
          </a:solidFill>
          <a:effectLst/>
          <a:txBgFill val="auto"/>
          <a:latin typeface="Calibri" pitchFamily="2" charset="0"/>
          <a:ea typeface="SimSun" pitchFamily="0" charset="0"/>
          <a:cs typeface="Times New Roman" pitchFamily="1" charset="0"/>
        </a:defRPr>
      </a:lvl1pPr>
      <a:lvl2pPr marL="742950" marR="0" indent="-285750" algn="l" defTabSz="457200">
        <a:hyphen val="0"/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Char char="–"/>
        <p:prBullet>
          <a:buChar char="–">
            <a:pos y="0"/>
            <a:buClrTx/>
            <a:buSzTx/>
            <a:buFontTx/>
          </a:buChar>
        </p:prBullet>
        <a:tabLst/>
        <a:defRPr sz="2800" b="0" i="0" u="none" strike="noStrike" kern="1" cap="none" spc="0" prSpc="50" pitch="50" baseline="0">
          <a:solidFill>
            <a:schemeClr val="tx1"/>
          </a:solidFill>
          <a:effectLst/>
          <a:txBgFill val="auto"/>
          <a:latin typeface="Josefin Sans" pitchFamily="0" charset="0"/>
          <a:ea typeface="Josefin Sans" pitchFamily="0" charset="0"/>
          <a:cs typeface="Josefin Sans" pitchFamily="0" charset="0"/>
        </a:defRPr>
      </a:lvl2pPr>
      <a:lvl3pPr marL="1143000" marR="0" indent="-228600" algn="l" defTabSz="457200">
        <a:hyphen val="0"/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Char char="•"/>
        <p:prBullet>
          <a:buChar char="•">
            <a:pos y="0"/>
            <a:buClrTx/>
            <a:buSzTx/>
            <a:buFontTx/>
          </a:buChar>
        </p:prBullet>
        <a:tabLst/>
        <a:defRPr sz="2400" b="0" i="0" u="none" strike="noStrike" kern="1" cap="none" spc="0" prSpc="50" pitch="50" baseline="0">
          <a:solidFill>
            <a:schemeClr val="tx1"/>
          </a:solidFill>
          <a:effectLst/>
          <a:txBgFill val="auto"/>
          <a:latin typeface="Josefin Sans" pitchFamily="0" charset="0"/>
          <a:ea typeface="Josefin Sans" pitchFamily="0" charset="0"/>
          <a:cs typeface="Josefin Sans" pitchFamily="0" charset="0"/>
        </a:defRPr>
      </a:lvl3pPr>
      <a:lvl4pPr marL="1600200" marR="0" indent="-228600" algn="l" defTabSz="457200">
        <a:hyphen val="0"/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Char char="–"/>
        <p:prBullet>
          <a:buChar char="–">
            <a:pos y="0"/>
            <a:buClrTx/>
            <a:buSzTx/>
            <a:buFontTx/>
          </a:buChar>
        </p:prBullet>
        <a:tabLst/>
        <a:defRPr sz="2000" b="0" i="0" u="none" strike="noStrike" kern="1" cap="none" spc="0" prSpc="50" pitch="50" baseline="0">
          <a:solidFill>
            <a:schemeClr val="tx1"/>
          </a:solidFill>
          <a:effectLst/>
          <a:txBgFill val="auto"/>
          <a:latin typeface="Josefin Sans" pitchFamily="0" charset="0"/>
          <a:ea typeface="Josefin Sans" pitchFamily="0" charset="0"/>
          <a:cs typeface="Josefin Sans" pitchFamily="0" charset="0"/>
        </a:defRPr>
      </a:lvl4pPr>
      <a:lvl5pPr marL="2057400" marR="0" indent="-228600" algn="l" defTabSz="457200">
        <a:hyphen val="0"/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Char char="»"/>
        <p:prBullet>
          <a:buChar char="»">
            <a:pos y="0"/>
            <a:buClrTx/>
            <a:buSzTx/>
            <a:buFontTx/>
          </a:buChar>
        </p:prBullet>
        <a:tabLst/>
        <a:defRPr sz="2000" b="0" i="0" u="none" strike="noStrike" kern="1" cap="none" spc="0" prSpc="50" pitch="50" baseline="0">
          <a:solidFill>
            <a:schemeClr val="tx1"/>
          </a:solidFill>
          <a:effectLst/>
          <a:txBgFill val="auto"/>
          <a:latin typeface="Josefin Sans" pitchFamily="0" charset="0"/>
          <a:ea typeface="Josefin Sans" pitchFamily="0" charset="0"/>
          <a:cs typeface="Josefin Sans" pitchFamily="0" charset="0"/>
        </a:defRPr>
      </a:lvl5pPr>
      <a:lvl6pPr marL="2514600" marR="0" indent="-228600" algn="l" defTabSz="457200">
        <a:hyphen val="0"/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Char char="•"/>
        <p:prBullet>
          <a:buChar char="•">
            <a:pos y="0"/>
            <a:buClrTx/>
            <a:buSzTx/>
            <a:buFontTx/>
          </a:buChar>
        </p:prBullet>
        <a:tabLst/>
        <a:defRPr sz="2000" b="0" i="0" u="none" strike="noStrike" kern="1" cap="none" spc="0" prSpc="50" pitch="50" baseline="0">
          <a:solidFill>
            <a:schemeClr val="tx1"/>
          </a:solidFill>
          <a:effectLst/>
          <a:txBgFill val="auto"/>
          <a:latin typeface="Calibri" pitchFamily="2" charset="0"/>
          <a:ea typeface="SimSun" pitchFamily="0" charset="0"/>
          <a:cs typeface="Times New Roman" pitchFamily="1" charset="0"/>
        </a:defRPr>
      </a:lvl6pPr>
      <a:lvl7pPr marL="2971800" marR="0" indent="-228600" algn="l" defTabSz="457200">
        <a:hyphen val="0"/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Char char="•"/>
        <p:prBullet>
          <a:buChar char="•">
            <a:pos y="0"/>
            <a:buClrTx/>
            <a:buSzTx/>
            <a:buFontTx/>
          </a:buChar>
        </p:prBullet>
        <a:tabLst/>
        <a:defRPr sz="2000" b="0" i="0" u="none" strike="noStrike" kern="1" cap="none" spc="0" prSpc="50" pitch="50" baseline="0">
          <a:solidFill>
            <a:schemeClr val="tx1"/>
          </a:solidFill>
          <a:effectLst/>
          <a:txBgFill val="auto"/>
          <a:latin typeface="Calibri" pitchFamily="2" charset="0"/>
          <a:ea typeface="SimSun" pitchFamily="0" charset="0"/>
          <a:cs typeface="Times New Roman" pitchFamily="1" charset="0"/>
        </a:defRPr>
      </a:lvl7pPr>
      <a:lvl8pPr marL="3429000" marR="0" indent="-228600" algn="l" defTabSz="457200">
        <a:hyphen val="0"/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Char char="•"/>
        <p:prBullet>
          <a:buChar char="•">
            <a:pos y="0"/>
            <a:buClrTx/>
            <a:buSzTx/>
            <a:buFontTx/>
          </a:buChar>
        </p:prBullet>
        <a:tabLst/>
        <a:defRPr sz="2000" b="0" i="0" u="none" strike="noStrike" kern="1" cap="none" spc="0" prSpc="50" pitch="50" baseline="0">
          <a:solidFill>
            <a:schemeClr val="tx1"/>
          </a:solidFill>
          <a:effectLst/>
          <a:txBgFill val="auto"/>
          <a:latin typeface="Calibri" pitchFamily="2" charset="0"/>
          <a:ea typeface="SimSun" pitchFamily="0" charset="0"/>
          <a:cs typeface="Times New Roman" pitchFamily="1" charset="0"/>
        </a:defRPr>
      </a:lvl8pPr>
      <a:lvl9pPr marL="3886200" marR="0" indent="-228600" algn="l" defTabSz="457200">
        <a:hyphen val="0"/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Char char="•"/>
        <p:prBullet>
          <a:buChar char="•">
            <a:pos y="0"/>
            <a:buClrTx/>
            <a:buSzTx/>
            <a:buFontTx/>
          </a:buChar>
        </p:prBullet>
        <a:tabLst/>
        <a:defRPr sz="2000" b="0" i="0" u="none" strike="noStrike" kern="1" cap="none" spc="0" prSpc="50" pitch="50" baseline="0">
          <a:solidFill>
            <a:schemeClr val="tx1"/>
          </a:solidFill>
          <a:effectLst/>
          <a:txBgFill val="auto"/>
          <a:latin typeface="Calibri" pitchFamily="2" charset="0"/>
          <a:ea typeface="SimSun" pitchFamily="0" charset="0"/>
          <a:cs typeface="Times New Roman" pitchFamily="1" charset="0"/>
        </a:defRPr>
      </a:lvl9pPr>
    </p:bodyStyle>
    <p:otherStyle>
      <a:lvl1pPr marL="0" marR="0" indent="0" algn="l" defTabSz="457200">
        <a:hyphen val="0"/>
        <a:lnSpc>
          <a:spcPct val="100000"/>
        </a:lnSpc>
        <a:spcBef>
          <a:spcPts val="0"/>
        </a:spcBef>
        <a:spcAft>
          <a:spcPts val="0"/>
        </a:spcAft>
        <a:buNone/>
        <p:prBullet>
          <a:buNone/>
        </p:prBullet>
        <a:tabLst/>
        <a:defRPr sz="1800" b="0" i="0" u="none" strike="noStrike" kern="1" cap="none" spc="0" prSpc="50" pitch="50" baseline="0">
          <a:solidFill>
            <a:schemeClr val="tx1"/>
          </a:solidFill>
          <a:effectLst/>
          <a:txBgFill val="auto"/>
          <a:latin typeface="Calibri" pitchFamily="2" charset="0"/>
          <a:ea typeface="SimSun" pitchFamily="0" charset="0"/>
          <a:cs typeface="Times New Roman" pitchFamily="1" charset="0"/>
        </a:defRPr>
      </a:lvl1pPr>
      <a:lvl2pPr marL="457200" marR="0" indent="0" algn="l" defTabSz="457200">
        <a:hyphen val="0"/>
        <a:lnSpc>
          <a:spcPct val="100000"/>
        </a:lnSpc>
        <a:spcBef>
          <a:spcPts val="0"/>
        </a:spcBef>
        <a:spcAft>
          <a:spcPts val="0"/>
        </a:spcAft>
        <a:buNone/>
        <p:prBullet>
          <a:buNone/>
        </p:prBullet>
        <a:tabLst/>
        <a:defRPr sz="1800" b="0" i="0" u="none" strike="noStrike" kern="1" cap="none" spc="0" prSpc="50" pitch="50" baseline="0">
          <a:solidFill>
            <a:schemeClr val="tx1"/>
          </a:solidFill>
          <a:effectLst/>
          <a:txBgFill val="auto"/>
          <a:latin typeface="Calibri" pitchFamily="2" charset="0"/>
          <a:ea typeface="SimSun" pitchFamily="0" charset="0"/>
          <a:cs typeface="Times New Roman" pitchFamily="1" charset="0"/>
        </a:defRPr>
      </a:lvl2pPr>
      <a:lvl3pPr marL="914400" marR="0" indent="0" algn="l" defTabSz="457200">
        <a:hyphen val="0"/>
        <a:lnSpc>
          <a:spcPct val="100000"/>
        </a:lnSpc>
        <a:spcBef>
          <a:spcPts val="0"/>
        </a:spcBef>
        <a:spcAft>
          <a:spcPts val="0"/>
        </a:spcAft>
        <a:buNone/>
        <p:prBullet>
          <a:buNone/>
        </p:prBullet>
        <a:tabLst/>
        <a:defRPr sz="1800" b="0" i="0" u="none" strike="noStrike" kern="1" cap="none" spc="0" prSpc="50" pitch="50" baseline="0">
          <a:solidFill>
            <a:schemeClr val="tx1"/>
          </a:solidFill>
          <a:effectLst/>
          <a:txBgFill val="auto"/>
          <a:latin typeface="Calibri" pitchFamily="2" charset="0"/>
          <a:ea typeface="SimSun" pitchFamily="0" charset="0"/>
          <a:cs typeface="Times New Roman" pitchFamily="1" charset="0"/>
        </a:defRPr>
      </a:lvl3pPr>
      <a:lvl4pPr marL="1371600" marR="0" indent="0" algn="l" defTabSz="457200">
        <a:hyphen val="0"/>
        <a:lnSpc>
          <a:spcPct val="100000"/>
        </a:lnSpc>
        <a:spcBef>
          <a:spcPts val="0"/>
        </a:spcBef>
        <a:spcAft>
          <a:spcPts val="0"/>
        </a:spcAft>
        <a:buNone/>
        <p:prBullet>
          <a:buNone/>
        </p:prBullet>
        <a:tabLst/>
        <a:defRPr sz="1800" b="0" i="0" u="none" strike="noStrike" kern="1" cap="none" spc="0" prSpc="50" pitch="50" baseline="0">
          <a:solidFill>
            <a:schemeClr val="tx1"/>
          </a:solidFill>
          <a:effectLst/>
          <a:txBgFill val="auto"/>
          <a:latin typeface="Calibri" pitchFamily="2" charset="0"/>
          <a:ea typeface="SimSun" pitchFamily="0" charset="0"/>
          <a:cs typeface="Times New Roman" pitchFamily="1" charset="0"/>
        </a:defRPr>
      </a:lvl4pPr>
      <a:lvl5pPr marL="1828800" marR="0" indent="0" algn="l" defTabSz="457200">
        <a:hyphen val="0"/>
        <a:lnSpc>
          <a:spcPct val="100000"/>
        </a:lnSpc>
        <a:spcBef>
          <a:spcPts val="0"/>
        </a:spcBef>
        <a:spcAft>
          <a:spcPts val="0"/>
        </a:spcAft>
        <a:buNone/>
        <p:prBullet>
          <a:buNone/>
        </p:prBullet>
        <a:tabLst/>
        <a:defRPr sz="1800" b="0" i="0" u="none" strike="noStrike" kern="1" cap="none" spc="0" prSpc="50" pitch="50" baseline="0">
          <a:solidFill>
            <a:schemeClr val="tx1"/>
          </a:solidFill>
          <a:effectLst/>
          <a:txBgFill val="auto"/>
          <a:latin typeface="Calibri" pitchFamily="2" charset="0"/>
          <a:ea typeface="SimSun" pitchFamily="0" charset="0"/>
          <a:cs typeface="Times New Roman" pitchFamily="1" charset="0"/>
        </a:defRPr>
      </a:lvl5pPr>
      <a:lvl6pPr marL="2286000" marR="0" indent="0" algn="l" defTabSz="457200">
        <a:hyphen val="0"/>
        <a:lnSpc>
          <a:spcPct val="100000"/>
        </a:lnSpc>
        <a:spcBef>
          <a:spcPts val="0"/>
        </a:spcBef>
        <a:spcAft>
          <a:spcPts val="0"/>
        </a:spcAft>
        <a:buNone/>
        <p:prBullet>
          <a:buNone/>
        </p:prBullet>
        <a:tabLst/>
        <a:defRPr sz="1800" b="0" i="0" u="none" strike="noStrike" kern="1" cap="none" spc="0" prSpc="50" pitch="50" baseline="0">
          <a:solidFill>
            <a:schemeClr val="tx1"/>
          </a:solidFill>
          <a:effectLst/>
          <a:txBgFill val="auto"/>
          <a:latin typeface="Calibri" pitchFamily="2" charset="0"/>
          <a:ea typeface="SimSun" pitchFamily="0" charset="0"/>
          <a:cs typeface="Times New Roman" pitchFamily="1" charset="0"/>
        </a:defRPr>
      </a:lvl6pPr>
      <a:lvl7pPr marL="2743200" marR="0" indent="0" algn="l" defTabSz="457200">
        <a:hyphen val="0"/>
        <a:lnSpc>
          <a:spcPct val="100000"/>
        </a:lnSpc>
        <a:spcBef>
          <a:spcPts val="0"/>
        </a:spcBef>
        <a:spcAft>
          <a:spcPts val="0"/>
        </a:spcAft>
        <a:buNone/>
        <p:prBullet>
          <a:buNone/>
        </p:prBullet>
        <a:tabLst/>
        <a:defRPr sz="1800" b="0" i="0" u="none" strike="noStrike" kern="1" cap="none" spc="0" prSpc="50" pitch="50" baseline="0">
          <a:solidFill>
            <a:schemeClr val="tx1"/>
          </a:solidFill>
          <a:effectLst/>
          <a:txBgFill val="auto"/>
          <a:latin typeface="Calibri" pitchFamily="2" charset="0"/>
          <a:ea typeface="SimSun" pitchFamily="0" charset="0"/>
          <a:cs typeface="Times New Roman" pitchFamily="1" charset="0"/>
        </a:defRPr>
      </a:lvl7pPr>
      <a:lvl8pPr marL="3200400" marR="0" indent="0" algn="l" defTabSz="457200">
        <a:hyphen val="0"/>
        <a:lnSpc>
          <a:spcPct val="100000"/>
        </a:lnSpc>
        <a:spcBef>
          <a:spcPts val="0"/>
        </a:spcBef>
        <a:spcAft>
          <a:spcPts val="0"/>
        </a:spcAft>
        <a:buNone/>
        <p:prBullet>
          <a:buNone/>
        </p:prBullet>
        <a:tabLst/>
        <a:defRPr sz="1800" b="0" i="0" u="none" strike="noStrike" kern="1" cap="none" spc="0" prSpc="50" pitch="50" baseline="0">
          <a:solidFill>
            <a:schemeClr val="tx1"/>
          </a:solidFill>
          <a:effectLst/>
          <a:txBgFill val="auto"/>
          <a:latin typeface="Calibri" pitchFamily="2" charset="0"/>
          <a:ea typeface="SimSun" pitchFamily="0" charset="0"/>
          <a:cs typeface="Times New Roman" pitchFamily="1" charset="0"/>
        </a:defRPr>
      </a:lvl8pPr>
      <a:lvl9pPr marL="3657600" marR="0" indent="0" algn="l" defTabSz="457200">
        <a:hyphen val="0"/>
        <a:lnSpc>
          <a:spcPct val="100000"/>
        </a:lnSpc>
        <a:spcBef>
          <a:spcPts val="0"/>
        </a:spcBef>
        <a:spcAft>
          <a:spcPts val="0"/>
        </a:spcAft>
        <a:buNone/>
        <p:prBullet>
          <a:buNone/>
        </p:prBullet>
        <a:tabLst/>
        <a:defRPr sz="1800" b="0" i="0" u="none" strike="noStrike" kern="1" cap="none" spc="0" prSpc="50" pitch="50" baseline="0">
          <a:solidFill>
            <a:schemeClr val="tx1"/>
          </a:solidFill>
          <a:effectLst/>
          <a:txBgFill val="auto"/>
          <a:latin typeface="Calibri" pitchFamily="2" charset="0"/>
          <a:ea typeface="SimSun" pitchFamily="0" charset="0"/>
          <a:cs typeface="Times New Roman" pitchFamily="1" charset="0"/>
        </a:defRPr>
      </a:lvl9pPr>
    </p:otherStyle>
  </p:txStyles>
</p:sldMaster>
</file>

<file path=ppt/slideMasters/slideMaster2.xml><?xml version="1.0" encoding="utf-8"?>
<p:sldMaster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>
  <p:cSld name="Default design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Title1"/>
          <p:cNvSpPr>
            <a:spLocks noGrp="1" noChangeArrowheads="1"/>
            <a:extLst>
              <a:ext uri="smNativeData">
                <pr:smNativeData xmlns:pr="smNativeData" xmlns="smNativeData" val="SMDATA_16_8Rt+YxMAAAAlAAAAZAAAAA8BAAAAkAAAAEgAAACQAAAASAAAAAAAAAABAAAAAAAAAAEAAABQAAAAAAAAAAAA4D8AAAAAAADgPwAAAAAAAOA/AAAAAAAA4D8AAAAAAADgPwAAAAAAAOA/AAAAAAAA4D8AAAAAAADgPwAAAAAAAOA/AAAAAAAA4D8CAAAAjAAAAAAAAAAAAAAAmcz/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HsAf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mcz/Bf///wEAAAAAAAAAAAAAAAAAAAAAAAAAAAAAAAAAAAAAAAAAAAAAAAJ/f38AgICAA8zMzADAwP8Af39/AAAAAAAAAAAAAAAAAAAAAAAAAAAAIQAAABgAAAAUAAAASgMAANwBAAB+PgAAnAkAABAAAAAmAAAACAAAAP//////////MAAAABQAAAAAAAAAAAD//wAAAQAAAP//AAABAA=="/>
              </a:ext>
            </a:extLst>
          </p:cNvSpPr>
          <p:nvPr>
            <p:ph type="title"/>
          </p:nvPr>
        </p:nvSpPr>
        <p:spPr>
          <a:xfrm>
            <a:off x="534670" y="302260"/>
            <a:ext cx="9624060" cy="125984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numCol="1" spcCol="215900" anchor="ctr">
            <a:prstTxWarp prst="textNoShape">
              <a:avLst/>
            </a:prstTxWarp>
          </a:bodyPr>
          <a:lstStyle/>
          <a:p>
            <a:pPr/>
            <a:r>
              <a:t>Click to edit Master title style</a:t>
            </a:r>
          </a:p>
        </p:txBody>
      </p:sp>
      <p:sp>
        <p:nvSpPr>
          <p:cNvPr id="3" name="SlideText1"/>
          <p:cNvSpPr>
            <a:spLocks noGrp="1" noChangeArrowheads="1"/>
            <a:extLst>
              <a:ext uri="smNativeData">
                <pr:smNativeData xmlns:pr="smNativeData" xmlns="smNativeData" val="SMDATA_16_8Rt+YxMAAAAlAAAAZAAAAA8BAAAAkAAAAEgAAACQAAAASAAAAAAAAAAAAAAAAAAAAAEAAABQAAAAAAAAAAAA4D8AAAAAAADgPwAAAAAAAOA/AAAAAAAA4D8AAAAAAADgPwAAAAAAAOA/AAAAAAAA4D8AAAAAAADgPwAAAAAAAOA/AAAAAAAA4D8CAAAAjAAAAAAAAAAAAAAAmcz/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HsAf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mcz/Bf///wEAAAAAAAAAAAAAAAAAAAAAAAAAAAAAAAAAAAAAAAAAAAAAAAJ/f38AgICAA8zMzADAwP8Af39/AAAAAAAAAAAAAAAAAAAAAAAAAAAAIQAAABgAAAAUAAAASgMAANoKAAB+PgAAjCkAABAAAAAmAAAACAAAAP//////////MAAAABQAAAAAAAAAAAD//wAAAQAAAP//AAABAA=="/>
              </a:ext>
            </a:extLst>
          </p:cNvSpPr>
          <p:nvPr>
            <p:ph type="body" idx="1"/>
          </p:nvPr>
        </p:nvSpPr>
        <p:spPr>
          <a:xfrm>
            <a:off x="534670" y="1764030"/>
            <a:ext cx="9624060" cy="498983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numCol="1" spcCol="215900" anchor="t">
            <a:prstTxWarp prst="textNoShape">
              <a:avLst/>
            </a:prstTxWarp>
          </a:bodyPr>
          <a:lstStyle/>
          <a:p>
            <a:pPr/>
            <a:r>
              <a:t>Click to edit Master text styles</a:t>
            </a:r>
          </a:p>
          <a:p>
            <a:pPr lvl="1"/>
            <a:r>
              <a:t>Second level</a:t>
            </a:r>
          </a:p>
          <a:p>
            <a:pPr lvl="2"/>
            <a:r>
              <a:t>Third level</a:t>
            </a:r>
          </a:p>
          <a:p>
            <a:pPr lvl="3"/>
            <a:r>
              <a:t>Fourth level</a:t>
            </a:r>
          </a:p>
          <a:p>
            <a:pPr lvl="4"/>
            <a:r>
              <a:t>Fifth level</a:t>
            </a:r>
          </a:p>
        </p:txBody>
      </p:sp>
      <p:sp>
        <p:nvSpPr>
          <p:cNvPr id="4" name="SlideNumberArea1"/>
          <p:cNvSpPr>
            <a:spLocks noGrp="1" noChangeArrowheads="1"/>
            <a:extLst>
              <a:ext uri="smNativeData">
                <pr:smNativeData xmlns:pr="smNativeData" xmlns="smNativeData" val="SMDATA_16_8Rt+YxMAAAAlAAAAZAAAAA8BAAAAkAAAAEgAAACQAAAASAAAAAAAAAABAAAAAAAAAAEAAABQAAAAAAAAAAAA4D8AAAAAAADgPwAAAAAAAOA/AAAAAAAA4D8AAAAAAADgPwAAAAAAAOA/AAAAAAAA4D8AAAAAAADgPwAAAAAAAOA/AAAAAAAA4D8CAAAAjAAAAAAAAAAAAAAAmcz/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P////8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mcz/Bf///wEAAAAAAAAAAAAAAAAAAAAAAAAAAAAAAAAAAAAAAAAAAAAAAAJ/f38AgICAA8zMzADAwP8Af39/AAAAAAAAAAAAAAAAAAAAAAAAAAAAIQAAABgAAAAUAAAAJS8AAB0rAAB+PgAAlS0AABAAAAAmAAAACAAAAP//////////MAAAABQAAAAAAAAAAAD//wAAAQAAAP//AAABAA=="/>
              </a:ext>
            </a:extLst>
          </p:cNvSpPr>
          <p:nvPr>
            <p:ph type="sldNum" sz="quarter" idx="4"/>
          </p:nvPr>
        </p:nvSpPr>
        <p:spPr>
          <a:xfrm>
            <a:off x="7663815" y="7008495"/>
            <a:ext cx="2494915" cy="40132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numCol="1" spcCol="215900" anchor="ctr">
            <a:prstTxWarp prst="textNoShape">
              <a:avLst/>
            </a:prstTxWarp>
          </a:bodyPr>
          <a:lstStyle>
            <a:lvl1pPr algn="r">
              <a:defRPr sz="1000" cap="none">
                <a:latin typeface="Josefin Sans" pitchFamily="0" charset="0"/>
                <a:ea typeface="Josefin Sans" pitchFamily="0" charset="0"/>
                <a:cs typeface="Josefin Sans" pitchFamily="0" charset="0"/>
              </a:defRPr>
            </a:lvl1pPr>
          </a:lstStyle>
          <a:p>
            <a:pPr/>
            <a:fld id="{3F657AD5-9BD2-308C-9CDD-6DD934936A38}" type="slidenum">
              <a:t/>
            </a:fld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14" r:id="rId1"/>
    <p:sldLayoutId id="2147483715" r:id="rId2"/>
    <p:sldLayoutId id="2147483716" r:id="rId3"/>
    <p:sldLayoutId id="2147483717" r:id="rId4"/>
    <p:sldLayoutId id="2147483718" r:id="rId5"/>
    <p:sldLayoutId id="2147483719" r:id="rId6"/>
    <p:sldLayoutId id="2147483720" r:id="rId7"/>
    <p:sldLayoutId id="2147483721" r:id="rId8"/>
    <p:sldLayoutId id="2147483722" r:id="rId9"/>
    <p:sldLayoutId id="2147483723" r:id="rId10"/>
    <p:sldLayoutId id="2147483724" r:id="rId11"/>
  </p:sldLayoutIdLst>
  <p:hf sldNum="0" hdr="0" ftr="0" dt="0">
    <p:prHF dtFmt="0"/>
  </p:hf>
  <p:txStyles>
    <p:titleStyle>
      <a:lvl1pPr marL="0" marR="0" indent="0" algn="ctr" defTabSz="457200">
        <a:hyphen val="0"/>
        <a:lnSpc>
          <a:spcPct val="100000"/>
        </a:lnSpc>
        <a:spcBef>
          <a:spcPts val="0"/>
        </a:spcBef>
        <a:spcAft>
          <a:spcPts val="0"/>
        </a:spcAft>
        <a:buNone/>
        <p:prBullet>
          <a:buNone/>
        </p:prBullet>
        <a:tabLst/>
        <a:defRPr sz="3600" b="0" i="0" u="none" strike="noStrike" kern="1" cap="none" spc="0" prSpc="50" pitch="50" baseline="0">
          <a:solidFill>
            <a:schemeClr val="tx2"/>
          </a:solidFill>
          <a:effectLst/>
          <a:txBgFill val="auto"/>
          <a:latin typeface="Josefin Sans" pitchFamily="0" charset="0"/>
          <a:ea typeface="Josefin Sans" pitchFamily="0" charset="0"/>
          <a:cs typeface="Josefin Sans" pitchFamily="0" charset="0"/>
        </a:defRPr>
      </a:lvl1pPr>
      <a:lvl2pPr marL="457200" marR="0" indent="0" algn="l" defTabSz="457200">
        <a:hyphen val="0"/>
        <a:lnSpc>
          <a:spcPct val="100000"/>
        </a:lnSpc>
        <a:spcBef>
          <a:spcPts val="0"/>
        </a:spcBef>
        <a:spcAft>
          <a:spcPts val="0"/>
        </a:spcAft>
        <a:buNone/>
        <p:prBullet>
          <a:buNone/>
        </p:prBullet>
        <a:tabLst/>
        <a:defRPr sz="1800" b="0" i="0" u="none" strike="noStrike" kern="1" cap="none" spc="0" prSpc="50" pitch="50" baseline="0">
          <a:solidFill>
            <a:schemeClr val="tx1"/>
          </a:solidFill>
          <a:effectLst/>
          <a:txBgFill val="auto"/>
          <a:latin typeface="Calibri" pitchFamily="2" charset="0"/>
          <a:ea typeface="Calibri" pitchFamily="2" charset="0"/>
          <a:cs typeface="Calibri" pitchFamily="2" charset="0"/>
        </a:defRPr>
      </a:lvl2pPr>
      <a:lvl3pPr marL="914400" marR="0" indent="0" algn="l" defTabSz="457200">
        <a:hyphen val="0"/>
        <a:lnSpc>
          <a:spcPct val="100000"/>
        </a:lnSpc>
        <a:spcBef>
          <a:spcPts val="0"/>
        </a:spcBef>
        <a:spcAft>
          <a:spcPts val="0"/>
        </a:spcAft>
        <a:buNone/>
        <p:prBullet>
          <a:buNone/>
        </p:prBullet>
        <a:tabLst/>
        <a:defRPr sz="1800" b="0" i="0" u="none" strike="noStrike" kern="1" cap="none" spc="0" prSpc="50" pitch="50" baseline="0">
          <a:solidFill>
            <a:schemeClr val="tx1"/>
          </a:solidFill>
          <a:effectLst/>
          <a:txBgFill val="auto"/>
          <a:latin typeface="Calibri" pitchFamily="2" charset="0"/>
          <a:ea typeface="Calibri" pitchFamily="2" charset="0"/>
          <a:cs typeface="Calibri" pitchFamily="2" charset="0"/>
        </a:defRPr>
      </a:lvl3pPr>
      <a:lvl4pPr marL="1371600" marR="0" indent="0" algn="l" defTabSz="457200">
        <a:hyphen val="0"/>
        <a:lnSpc>
          <a:spcPct val="100000"/>
        </a:lnSpc>
        <a:spcBef>
          <a:spcPts val="0"/>
        </a:spcBef>
        <a:spcAft>
          <a:spcPts val="0"/>
        </a:spcAft>
        <a:buNone/>
        <p:prBullet>
          <a:buNone/>
        </p:prBullet>
        <a:tabLst/>
        <a:defRPr sz="1800" b="0" i="0" u="none" strike="noStrike" kern="1" cap="none" spc="0" prSpc="50" pitch="50" baseline="0">
          <a:solidFill>
            <a:schemeClr val="tx1"/>
          </a:solidFill>
          <a:effectLst/>
          <a:txBgFill val="auto"/>
          <a:latin typeface="Calibri" pitchFamily="2" charset="0"/>
          <a:ea typeface="Calibri" pitchFamily="2" charset="0"/>
          <a:cs typeface="Calibri" pitchFamily="2" charset="0"/>
        </a:defRPr>
      </a:lvl4pPr>
      <a:lvl5pPr marL="1828800" marR="0" indent="0" algn="l" defTabSz="457200">
        <a:hyphen val="0"/>
        <a:lnSpc>
          <a:spcPct val="100000"/>
        </a:lnSpc>
        <a:spcBef>
          <a:spcPts val="0"/>
        </a:spcBef>
        <a:spcAft>
          <a:spcPts val="0"/>
        </a:spcAft>
        <a:buNone/>
        <p:prBullet>
          <a:buNone/>
        </p:prBullet>
        <a:tabLst/>
        <a:defRPr sz="1800" b="0" i="0" u="none" strike="noStrike" kern="1" cap="none" spc="0" prSpc="50" pitch="50" baseline="0">
          <a:solidFill>
            <a:schemeClr val="tx1"/>
          </a:solidFill>
          <a:effectLst/>
          <a:txBgFill val="auto"/>
          <a:latin typeface="Calibri" pitchFamily="2" charset="0"/>
          <a:ea typeface="Calibri" pitchFamily="2" charset="0"/>
          <a:cs typeface="Calibri" pitchFamily="2" charset="0"/>
        </a:defRPr>
      </a:lvl5pPr>
    </p:titleStyle>
    <p:bodyStyle>
      <a:lvl1pPr marL="342900" marR="0" indent="-342900" algn="l" defTabSz="457200">
        <a:hyphen val="0"/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Char char="•"/>
        <p:prBullet>
          <a:buChar char="•">
            <a:pos y="0"/>
            <a:buClrTx/>
            <a:buSzTx/>
            <a:buFontTx/>
          </a:buChar>
        </p:prBullet>
        <a:tabLst/>
        <a:defRPr sz="2400" b="0" i="0" u="none" strike="noStrike" kern="1" cap="none" spc="0" prSpc="50" pitch="50" baseline="0">
          <a:solidFill>
            <a:schemeClr val="tx1"/>
          </a:solidFill>
          <a:effectLst/>
          <a:txBgFill val="auto"/>
          <a:latin typeface="Calibri" pitchFamily="2" charset="0"/>
          <a:ea typeface="Calibri" pitchFamily="2" charset="0"/>
          <a:cs typeface="Calibri" pitchFamily="2" charset="0"/>
        </a:defRPr>
      </a:lvl1pPr>
      <a:lvl2pPr marL="742950" marR="0" indent="-285750" algn="l" defTabSz="457200">
        <a:hyphen val="0"/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Char char="–"/>
        <p:prBullet>
          <a:buChar char="–">
            <a:pos y="0"/>
            <a:buClrTx/>
            <a:buSzTx/>
            <a:buFontTx/>
          </a:buChar>
        </p:prBullet>
        <a:tabLst/>
        <a:defRPr sz="2800" b="0" i="0" u="none" strike="noStrike" kern="1" cap="none" spc="0" prSpc="50" pitch="50" baseline="0">
          <a:solidFill>
            <a:schemeClr val="tx1"/>
          </a:solidFill>
          <a:effectLst/>
          <a:txBgFill val="auto"/>
          <a:latin typeface="Josefin Sans" pitchFamily="0" charset="0"/>
          <a:ea typeface="Josefin Sans" pitchFamily="0" charset="0"/>
          <a:cs typeface="Josefin Sans" pitchFamily="0" charset="0"/>
        </a:defRPr>
      </a:lvl2pPr>
      <a:lvl3pPr marL="1143000" marR="0" indent="-228600" algn="l" defTabSz="457200">
        <a:hyphen val="0"/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Char char="•"/>
        <p:prBullet>
          <a:buChar char="•">
            <a:pos y="0"/>
            <a:buClrTx/>
            <a:buSzTx/>
            <a:buFontTx/>
          </a:buChar>
        </p:prBullet>
        <a:tabLst/>
        <a:defRPr sz="2400" b="0" i="0" u="none" strike="noStrike" kern="1" cap="none" spc="0" prSpc="50" pitch="50" baseline="0">
          <a:solidFill>
            <a:schemeClr val="tx1"/>
          </a:solidFill>
          <a:effectLst/>
          <a:txBgFill val="auto"/>
          <a:latin typeface="Josefin Sans" pitchFamily="0" charset="0"/>
          <a:ea typeface="Josefin Sans" pitchFamily="0" charset="0"/>
          <a:cs typeface="Josefin Sans" pitchFamily="0" charset="0"/>
        </a:defRPr>
      </a:lvl3pPr>
      <a:lvl4pPr marL="1600200" marR="0" indent="-228600" algn="l" defTabSz="457200">
        <a:hyphen val="0"/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Char char="–"/>
        <p:prBullet>
          <a:buChar char="–">
            <a:pos y="0"/>
            <a:buClrTx/>
            <a:buSzTx/>
            <a:buFontTx/>
          </a:buChar>
        </p:prBullet>
        <a:tabLst/>
        <a:defRPr sz="2000" b="0" i="0" u="none" strike="noStrike" kern="1" cap="none" spc="0" prSpc="50" pitch="50" baseline="0">
          <a:solidFill>
            <a:schemeClr val="tx1"/>
          </a:solidFill>
          <a:effectLst/>
          <a:txBgFill val="auto"/>
          <a:latin typeface="Josefin Sans" pitchFamily="0" charset="0"/>
          <a:ea typeface="Josefin Sans" pitchFamily="0" charset="0"/>
          <a:cs typeface="Josefin Sans" pitchFamily="0" charset="0"/>
        </a:defRPr>
      </a:lvl4pPr>
      <a:lvl5pPr marL="2057400" marR="0" indent="-228600" algn="l" defTabSz="457200">
        <a:hyphen val="0"/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Char char="»"/>
        <p:prBullet>
          <a:buChar char="»">
            <a:pos y="0"/>
            <a:buClrTx/>
            <a:buSzTx/>
            <a:buFontTx/>
          </a:buChar>
        </p:prBullet>
        <a:tabLst/>
        <a:defRPr sz="2000" b="0" i="0" u="none" strike="noStrike" kern="1" cap="none" spc="0" prSpc="50" pitch="50" baseline="0">
          <a:solidFill>
            <a:schemeClr val="tx1"/>
          </a:solidFill>
          <a:effectLst/>
          <a:txBgFill val="auto"/>
          <a:latin typeface="Josefin Sans" pitchFamily="0" charset="0"/>
          <a:ea typeface="Josefin Sans" pitchFamily="0" charset="0"/>
          <a:cs typeface="Josefin Sans" pitchFamily="0" charset="0"/>
        </a:defRPr>
      </a:lvl5pPr>
    </p:bodyStyle>
    <p:otherStyle>
      <a:lvl1pPr marL="0" marR="0" indent="0" algn="l" defTabSz="457200">
        <a:hyphen val="0"/>
        <a:lnSpc>
          <a:spcPct val="100000"/>
        </a:lnSpc>
        <a:spcBef>
          <a:spcPts val="0"/>
        </a:spcBef>
        <a:spcAft>
          <a:spcPts val="0"/>
        </a:spcAft>
        <a:buNone/>
        <p:prBullet>
          <a:buNone/>
        </p:prBullet>
        <a:tabLst/>
        <a:defRPr sz="1800" b="0" i="0" u="none" strike="noStrike" kern="1" cap="none" spc="0" prSpc="50" pitch="50" baseline="0">
          <a:solidFill>
            <a:schemeClr val="tx1"/>
          </a:solidFill>
          <a:effectLst/>
          <a:txBgFill val="auto"/>
          <a:latin typeface="Calibri" pitchFamily="2" charset="0"/>
          <a:ea typeface="Calibri" pitchFamily="2" charset="0"/>
          <a:cs typeface="Calibri" pitchFamily="2" charset="0"/>
        </a:defRPr>
      </a:lvl1pPr>
      <a:lvl2pPr marL="457200" marR="0" indent="0" algn="l" defTabSz="457200">
        <a:hyphen val="0"/>
        <a:lnSpc>
          <a:spcPct val="100000"/>
        </a:lnSpc>
        <a:spcBef>
          <a:spcPts val="0"/>
        </a:spcBef>
        <a:spcAft>
          <a:spcPts val="0"/>
        </a:spcAft>
        <a:buNone/>
        <p:prBullet>
          <a:buNone/>
        </p:prBullet>
        <a:tabLst/>
        <a:defRPr sz="1800" b="0" i="0" u="none" strike="noStrike" kern="1" cap="none" spc="0" prSpc="50" pitch="50" baseline="0">
          <a:solidFill>
            <a:schemeClr val="tx1"/>
          </a:solidFill>
          <a:effectLst/>
          <a:txBgFill val="auto"/>
          <a:latin typeface="Calibri" pitchFamily="2" charset="0"/>
          <a:ea typeface="Calibri" pitchFamily="2" charset="0"/>
          <a:cs typeface="Calibri" pitchFamily="2" charset="0"/>
        </a:defRPr>
      </a:lvl2pPr>
      <a:lvl3pPr marL="914400" marR="0" indent="0" algn="l" defTabSz="457200">
        <a:hyphen val="0"/>
        <a:lnSpc>
          <a:spcPct val="100000"/>
        </a:lnSpc>
        <a:spcBef>
          <a:spcPts val="0"/>
        </a:spcBef>
        <a:spcAft>
          <a:spcPts val="0"/>
        </a:spcAft>
        <a:buNone/>
        <p:prBullet>
          <a:buNone/>
        </p:prBullet>
        <a:tabLst/>
        <a:defRPr sz="1800" b="0" i="0" u="none" strike="noStrike" kern="1" cap="none" spc="0" prSpc="50" pitch="50" baseline="0">
          <a:solidFill>
            <a:schemeClr val="tx1"/>
          </a:solidFill>
          <a:effectLst/>
          <a:txBgFill val="auto"/>
          <a:latin typeface="Calibri" pitchFamily="2" charset="0"/>
          <a:ea typeface="Calibri" pitchFamily="2" charset="0"/>
          <a:cs typeface="Calibri" pitchFamily="2" charset="0"/>
        </a:defRPr>
      </a:lvl3pPr>
      <a:lvl4pPr marL="1371600" marR="0" indent="0" algn="l" defTabSz="457200">
        <a:hyphen val="0"/>
        <a:lnSpc>
          <a:spcPct val="100000"/>
        </a:lnSpc>
        <a:spcBef>
          <a:spcPts val="0"/>
        </a:spcBef>
        <a:spcAft>
          <a:spcPts val="0"/>
        </a:spcAft>
        <a:buNone/>
        <p:prBullet>
          <a:buNone/>
        </p:prBullet>
        <a:tabLst/>
        <a:defRPr sz="1800" b="0" i="0" u="none" strike="noStrike" kern="1" cap="none" spc="0" prSpc="50" pitch="50" baseline="0">
          <a:solidFill>
            <a:schemeClr val="tx1"/>
          </a:solidFill>
          <a:effectLst/>
          <a:txBgFill val="auto"/>
          <a:latin typeface="Calibri" pitchFamily="2" charset="0"/>
          <a:ea typeface="Calibri" pitchFamily="2" charset="0"/>
          <a:cs typeface="Calibri" pitchFamily="2" charset="0"/>
        </a:defRPr>
      </a:lvl4pPr>
      <a:lvl5pPr marL="1828800" marR="0" indent="0" algn="l" defTabSz="457200">
        <a:hyphen val="0"/>
        <a:lnSpc>
          <a:spcPct val="100000"/>
        </a:lnSpc>
        <a:spcBef>
          <a:spcPts val="0"/>
        </a:spcBef>
        <a:spcAft>
          <a:spcPts val="0"/>
        </a:spcAft>
        <a:buNone/>
        <p:prBullet>
          <a:buNone/>
        </p:prBullet>
        <a:tabLst/>
        <a:defRPr sz="1800" b="0" i="0" u="none" strike="noStrike" kern="1" cap="none" spc="0" prSpc="50" pitch="50" baseline="0">
          <a:solidFill>
            <a:schemeClr val="tx1"/>
          </a:solidFill>
          <a:effectLst/>
          <a:txBgFill val="auto"/>
          <a:latin typeface="Calibri" pitchFamily="2" charset="0"/>
          <a:ea typeface="Calibri" pitchFamily="2" charset="0"/>
          <a:cs typeface="Calibri" pitchFamily="2" charset="0"/>
        </a:defRPr>
      </a:lvl5pPr>
    </p:otherStyle>
  </p:txStyles>
</p:sldMaster>
</file>

<file path=ppt/slides/_rels/slide1.xml.rels><?xml version="1.0" encoding="UTF-8" standalone="yes" 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Relationship Id="rId3" Type="http://schemas.openxmlformats.org/officeDocument/2006/relationships/image" Target="../media/image5.jpeg"/></Relationships>
</file>

<file path=ppt/slides/_rels/slide2.xml.rels><?xml version="1.0" encoding="UTF-8" standalone="yes" ?>
<Relationships xmlns="http://schemas.openxmlformats.org/package/2006/relationships"><Relationship Id="rId1" Type="http://schemas.openxmlformats.org/officeDocument/2006/relationships/slideLayout" Target="../slideLayouts/slideLayout14.xml"/><Relationship Id="rId2" Type="http://schemas.openxmlformats.org/officeDocument/2006/relationships/comments" Target="../comments/comment1.xml"/><Relationship Id="rId3" Type="http://schemas.openxmlformats.org/officeDocument/2006/relationships/image" Target="../media/image6.jpeg"/><Relationship Id="rId4" Type="http://schemas.openxmlformats.org/officeDocument/2006/relationships/image" Target="../media/image7.jpeg"/><Relationship Id="rId5" Type="http://schemas.openxmlformats.org/officeDocument/2006/relationships/image" Target="../media/image8.jpeg"/></Relationships>
</file>

<file path=ppt/slides/slide1.xml><?xml version="1.0" encoding="utf-8"?>
<p:sld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mc:Ignorable="p14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titel1"/>
          <p:cNvSpPr>
            <a:spLocks noGrp="1" noChangeArrowheads="1"/>
            <a:extLst>
              <a:ext uri="smNativeData">
                <pr:smNativeData xmlns:pr="smNativeData" xmlns="smNativeData" val="SMDATA_16_8Rt+YxMAAAAlAAAAZAAAAA8BAAAAkAAAAEgAAACQAAAASAAAAAAAAAABAAAAAAAAAAEAAABQAAAAAAAAAAAA4D8AAAAAAADgPwAAAAAAAOA/AAAAAAAA4D8AAAAAAADgPwAAAAAAAOA/AAAAAAAA4D8AAAAAAADgPwAAAAAAAOA/AAAAAAAA4D8CAAAAjAAAAAAAAAAAAAAAmcz/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H8D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mcz/Bf///wEAAAAAAAAAAAAAAAAAAAAAAAAAAAAAAAAAAAAAAAAAAAAAAAJ/f38AgICAA8zMzADAwP8Af39/AAAAAAAAAAAAAAAAAAAAAAAAAAAAIQAAABgAAAAUAAAA7wQAAHEOAADZPAAAaxgAABAAAAAmAAAACAAAAAAAAAAAAAAAMAAAABQAAAAAAAAAAAD//wAAAQAAAP//AAABAA=="/>
              </a:ext>
            </a:extLst>
          </p:cNvSpPr>
          <p:nvPr>
            <p:ph type="ctrTitle"/>
          </p:nvPr>
        </p:nvSpPr>
        <p:spPr/>
        <p:txBody>
          <a:bodyPr/>
          <a:lstStyle/>
          <a:p>
            <a:pPr>
              <a:defRPr sz="4800" cap="none"/>
            </a:pPr>
            <a:r>
              <a:t>Kaleidoskop - ganz klassisch</a:t>
            </a:r>
          </a:p>
        </p:txBody>
      </p:sp>
      <p:sp>
        <p:nvSpPr>
          <p:cNvPr id="3" name="Folienuntertitel1"/>
          <p:cNvSpPr>
            <a:spLocks noGrp="1" noChangeArrowheads="1"/>
            <a:extLst>
              <a:ext uri="smNativeData">
                <pr:smNativeData xmlns:pr="smNativeData" xmlns="smNativeData" val="SMDATA_16_8Rt+YxMAAAAlAAAAZAAAAA8BAAAAkAAAAEgAAACQAAAASAAAAAAAAAAAAAAAAAAAAAEAAABQAAAAAAAAAAAA4D8AAAAAAADgPwAAAAAAAOA/AAAAAAAA4D8AAAAAAADgPwAAAAAAAOA/AAAAAAAA4D8AAAAAAADgPwAAAAAAAOA/AAAAAAAA4D8CAAAAjAAAAAAAAAAAAAAAmcz/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P4UAAA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mcz/Bf///wEAAAAAAAAAAAAAAAAAAAAAAAAAAAAAAAAAAAAAAAAAAAAAAAJ/f38AgICAA8zMzADAwP8Af39/AAAAAAAAAAAAAAAAAAAAAAAAAAAAIQAAABgAAAAUAAAA3gkAAFsaAADKLgAAPiYAABAAAAAmAAAACAAAAAAAAAAAAAAAMAAAABQAAAAAAAAAAAD//wAAAQAAAP//AAABAA=="/>
              </a:ext>
            </a:extLst>
          </p:cNvSpPr>
          <p:nvPr>
            <p:ph type="subTitle" idx="1"/>
          </p:nvPr>
        </p:nvSpPr>
        <p:spPr/>
        <p:txBody>
          <a:bodyPr/>
          <a:lstStyle/>
          <a:p>
            <a:pPr/>
            <a:r>
              <a:t>Online Workskop</a:t>
            </a:r>
          </a:p>
          <a:p>
            <a:pPr/>
            <a:r>
              <a:t>im Gilde Herbst</a:t>
            </a:r>
          </a:p>
          <a:p>
            <a:pPr/>
          </a:p>
          <a:p>
            <a:pPr/>
            <a:r>
              <a:t>22.11.2022</a:t>
            </a:r>
          </a:p>
        </p:txBody>
      </p:sp>
      <p:pic>
        <p:nvPicPr>
          <p:cNvPr id="4" name="Folientext1"/>
          <p:cNvPicPr>
            <a:picLocks noGrp="1" noChangeArrowheads="1" noChangeAspect="1"/>
            <a:extLst>
              <a:ext uri="smNativeData">
                <pr:smNativeData xmlns:pr="smNativeData" xmlns="smNativeData" val="SMDATA_18_8Rt+YxMAAAAlAAAAEQAAAC8BAAAAkAAAAEgAAACQAAAASAAAAAAAAAAAAAAAAAAAAAEAAABQAAAAAAAAAAAA4D8AAAAAAADgPwAAAAAAAOA/AAAAAAAA4D8AAAAAAADgPwAAAAAAAOA/AAAAAAAA4D8AAAAAAADgPwAAAAAAAOA/AAAAAAAA4D8CAAAAjAAAAAAAAAAAAAAAmcz/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AcAAAA4AAAAAAAAAAAAAAAAAAAA////AAAAAAAAAAAAAAAAAAAAAAAAAAAAAAAAAAAAAABkAAAAZAAAAAAAAAAjAAAABAAAAGQAAAAXAAAAFAAAAAAAAAAAAAAA/38AAP9/AAAAAAAACQAAAAQAAAAAAACMHgAAAGgAAAAAAAAAAAAAAAAAAAAAAAAAAAAAABAnAAAQJwAAAAAAAAAAAAAAAAAAAAAAAAAAAAAAAAAAAAAAAAAAAAAUAAAAAAAAAMDA/wAAAAAAZAAAADIAAAAAAAAAZAAAAAAAAAB/f38ACgAAACIAAAAYAAAAAAAAAAAAAAAAAAAAAAAAAAAAAAAAAAAAJAAAACQAAAAAAAAABwAAAAAAAAAAAAAAAAAAAAAAAAAAAAAAAAAAAH9/fwAlAAAAWAAAAAAAAAAAAAAAAAAAAAAAAAAAAAAAAAAAAAAAAAAAAAAAAAAAAAAAAAAAAAAAPwAAAAAAAACghgEAAAAAAAAAAAAAAAAADAAAAAEAAAAAAAAAAAAAAAAAAAAfAAAAVAAAAJnM/wX///8BAAAAAAAAAAAAAAAAAAAAAAAAAAAAAAAAAAAAAAAAAAAAAAACf39/AICAgAPMzMwAwMD/AH9/fwAAAAAAAAAAAAAAAAD///8AAAAAACEAAAAYAAAAFAAAAAAyAABbGgAAujwAAG4lAAAQAAAAJgAAAAgAAAABgQAA/////zAAAAAUAAAAAAAAAAAA//8AAAEAAAD//wAAAQA="/>
              </a:ext>
            </a:extLst>
          </p:cNvPicPr>
          <p:nvPr>
            <p:ph type="clipArt" idx="2"/>
          </p:nvPr>
        </p:nvPicPr>
        <p:blipFill>
          <a:blip r:embed="rId3"/>
          <a:stretch>
            <a:fillRect/>
          </a:stretch>
        </p:blipFill>
        <p:spPr>
          <a:xfrm>
            <a:off x="8128000" y="4284345"/>
            <a:ext cx="1743710" cy="1800225"/>
          </a:xfrm>
          <a:prstGeom prst="rect">
            <a:avLst/>
          </a:prstGeom>
          <a:noFill/>
          <a:ln>
            <a:noFill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p="http://schemas.openxmlformats.org/presentationml/2006/main" xmlns:mc="http://schemas.openxmlformats.org/markup-compatibility/2006" xmlns:p14="http://schemas.microsoft.com/office/powerpoint/2010/main" xmlns:p15="http://schemas.microsoft.com/office/powerpoint/2012/main" xmlns:r="http://schemas.openxmlformats.org/officeDocument/2006/relationships" xmlns:a="http://schemas.openxmlformats.org/drawingml/2006/main" mc:Ignorable="p14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titel1"/>
          <p:cNvSpPr>
            <a:spLocks noGrp="1" noChangeArrowheads="1"/>
            <a:extLst>
              <a:ext uri="smNativeData">
                <pr:smNativeData xmlns:pr="smNativeData" xmlns="smNativeData" val="SMDATA_16_8Rt+YxMAAAAlAAAAZAAAAA8BAAAAkAAAAEgAAACQAAAASAAAAAAAAAABAAAAAAAAAAEAAABQAAAAAAAAAAAA4D8AAAAAAADgPwAAAAAAAOA/AAAAAAAA4D8AAAAAAADgPwAAAAAAAOA/AAAAAAAA4D8AAAAAAADgPwAAAAAAAOA/AAAAAAAA4D8CAAAAjAAAAAAAAAAAAAAAmcz/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Pfvw/Y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mcz/Bf///wEAAAAAAAAAAAAAAAAAAAAAAAAAAAAAAAAAAAAAAAAAAAAAAAJ/f38AgICAA8zMzADAwP8Af39/AAAAAAAAAAAAAAAAAAAAAAAAAAAAIQAAABgAAAAUAAAAbyEAAG4EAAA5PgAA9wkAABAAAAAmAAAACAAAAH3w////////MAAAABQAAAAAAAAAAAD//wAAAQAAAP//AAABAA=="/>
              </a:ext>
            </a:extLst>
          </p:cNvSpPr>
          <p:nvPr>
            <p:ph type="title"/>
          </p:nvPr>
        </p:nvSpPr>
        <p:spPr>
          <a:xfrm>
            <a:off x="5434965" y="720090"/>
            <a:ext cx="4679950" cy="899795"/>
          </a:xfrm>
          <a:noFill/>
          <a:ln>
            <a:noFill/>
          </a:ln>
          <a:effectLst/>
        </p:spPr>
        <p:txBody>
          <a:bodyPr vert="horz" wrap="square" numCol="1" spcCol="215900" anchor="ctr">
            <a:prstTxWarp prst="textNoShape">
              <a:avLst/>
            </a:prstTxWarp>
          </a:bodyPr>
          <a:lstStyle/>
          <a:p>
            <a:pPr marL="0" marR="0" indent="0" algn="ctr" defTabSz="457200">
              <a:hyphen val="0"/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p:prBullet>
                <a:buNone/>
              </p:prBullet>
              <a:tabLst/>
              <a:defRPr sz="3000" b="0" i="0" u="none" strike="noStrike" kern="1" cap="none" spc="0" prSpc="50" pitch="50" baseline="0">
                <a:solidFill>
                  <a:schemeClr val="tx2"/>
                </a:solidFill>
                <a:effectLst/>
                <a:txBgFill val="auto"/>
                <a:latin typeface="Josefin Sans" pitchFamily="0" charset="0"/>
                <a:ea typeface="Josefin Sans" pitchFamily="0" charset="0"/>
                <a:cs typeface="Josefin Sans" pitchFamily="0" charset="0"/>
              </a:defRPr>
            </a:pPr>
            <a:r>
              <a:t>Nähen Block (1)</a:t>
            </a:r>
          </a:p>
        </p:txBody>
      </p:sp>
      <p:sp>
        <p:nvSpPr>
          <p:cNvPr id="3" name="Folientext3"/>
          <p:cNvSpPr>
            <a:spLocks noGrp="1" noChangeArrowheads="1"/>
            <a:extLst>
              <a:ext uri="smNativeData">
                <pr:smNativeData xmlns:pr="smNativeData" xmlns="smNativeData" val="SMDATA_16_8Rt+YxMAAAAlAAAAZAAAAA8BAAAAkAAAAEgAAACQAAAASAAAAAAAAAAAAAAAAAAAAAEAAABQAAAAAAAAAAAA4D8AAAAAAADgPwAAAAAAAOA/AAAAAAAA4D8AAAAAAADgPwAAAAAAAOA/AAAAAAAA4D8AAAAAAADgPwAAAAAAAOA/AAAAAAAA4D8CAAAAjAAAAAAAAAAAAAAAmcz/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VgcAAKr4//8BAAAAf39/AAEAAABkAAAAAAAAABQAAABAHwAAAAAAACYAAAAAAAAAwOD//wAAAAAmAAAAZAAAABYAAABMAAAAAAAAAAAAAAAEAAAAAAAAAAEAAACAgIAKAAAAACgAAAAoAAAAZAAAAGQAAAAAAAAAzMzMAAAAAABQAAAAUAAAAGQAAABkAAAAAAAAABcAAAAUAAAAAAAAAAAAAAD/fwAA/38AAAAAAAAJAAAABAAAAP////8eAAAAaAAAAAAAAAAAAAAAAAAAAAAAAAAAAAAAECcAABAnAAAAAAAAAAAAAAAAAAAAAAAAAAAAAAAAAAAAAAAAAAAAABQAAAAAAAAAwMD/AAAAAABkAAAAMgAAAAAAAABkAAAAAAAAAH9/fwAKAAAAIgAAABgAAAAAAAAAAAAAAAAAAAAAAAAAAAAAAAAAAAAkAAAAJAAAAAAAAAAHAAAAAAAAAAAAAAAAAAAAAAAAAAAAAAAAAAAAf39/ACUAAABYAAAAAAAAAAAAAAAAAAAAAAAAAAAAAAAAAAAAAAAAAAAAAAAAAAAAAAAAAAAAAAA/AAAAAAAAAKCGAQAAAAAAAAAAAAAAAAAMAAAAAQAAAAAAAAAAAAAAAAAAAB8AAABUAAAAmcz/Bf///wEAAAAAAAAAAAAAAAAAAAAAAAAAAAAAAAAAAAAAAAAAAAAAAAJ/f38AgICAA8zMzADAwP8Af39/AAAAAAAAAAAAAAAAAAAAAAAAAAAAIQAAABgAAAAUAAAAbyEAAJgKAAA5PgAAgSoAABAAAAAmAAAACAAAAH3w////////MAAAABQAAAAAAAAAAAD//wAAAQAAAP//AAABAA=="/>
              </a:ext>
            </a:extLst>
          </p:cNvSpPr>
          <p:nvPr>
            <p:ph type="body" idx="2"/>
          </p:nvPr>
        </p:nvSpPr>
        <p:spPr>
          <a:xfrm>
            <a:off x="5434965" y="1722120"/>
            <a:ext cx="4679950" cy="5187315"/>
          </a:xfrm>
          <a:noFill/>
          <a:ln>
            <a:noFill/>
          </a:ln>
          <a:effectLst/>
        </p:spPr>
        <p:txBody>
          <a:bodyPr vert="horz" wrap="square" numCol="1" spcCol="215900" anchor="t">
            <a:prstTxWarp prst="textNoShape">
              <a:avLst/>
            </a:prstTxWarp>
          </a:bodyPr>
          <a:lstStyle/>
          <a:p>
            <a:pPr marL="0" marR="0" indent="0" algn="l" defTabSz="457200">
              <a:hyphen val="0"/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p:prBullet>
                <a:buNone/>
              </p:prBullet>
              <a:tabLst/>
              <a:defRPr sz="2000" b="0" i="0" u="none" strike="noStrike" kern="1" cap="none" spc="0" prSpc="50" pitch="50" baseline="0">
                <a:solidFill>
                  <a:schemeClr val="tx1"/>
                </a:solidFill>
                <a:effectLst/>
                <a:txBgFill val="auto"/>
                <a:latin typeface="Josefin Sans" pitchFamily="0" charset="0"/>
                <a:ea typeface="Josefin Sans" pitchFamily="0" charset="0"/>
                <a:cs typeface="Josefin Sans" pitchFamily="0" charset="0"/>
              </a:defRPr>
            </a:pPr>
            <a:r>
              <a:t>Alle Dreiecke an der Designwand anordnen.</a:t>
            </a:r>
          </a:p>
          <a:p>
            <a:pPr marL="0" marR="0" indent="0" algn="l" defTabSz="457200">
              <a:hyphen val="0"/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p:prBullet>
                <a:buNone/>
              </p:prBullet>
              <a:tabLst/>
              <a:defRPr sz="2000" b="0" i="0" u="none" strike="noStrike" kern="1" cap="none" spc="0" prSpc="50" pitch="50" baseline="0">
                <a:solidFill>
                  <a:schemeClr val="tx1"/>
                </a:solidFill>
                <a:effectLst/>
                <a:txBgFill val="auto"/>
                <a:latin typeface="Josefin Sans" pitchFamily="0" charset="0"/>
                <a:ea typeface="Josefin Sans" pitchFamily="0" charset="0"/>
                <a:cs typeface="Josefin Sans" pitchFamily="0" charset="0"/>
              </a:defRPr>
            </a:pPr>
          </a:p>
          <a:p>
            <a:pPr marL="0" marR="0" indent="0" algn="l" defTabSz="457200">
              <a:hyphen val="0"/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p:prBullet>
                <a:buNone/>
              </p:prBullet>
              <a:tabLst/>
              <a:defRPr sz="2000" b="0" i="0" u="none" strike="noStrike" kern="1" cap="none" spc="0" prSpc="50" pitch="50" baseline="0">
                <a:solidFill>
                  <a:schemeClr val="tx1"/>
                </a:solidFill>
                <a:effectLst/>
                <a:txBgFill val="auto"/>
                <a:latin typeface="Josefin Sans" pitchFamily="0" charset="0"/>
                <a:ea typeface="Josefin Sans" pitchFamily="0" charset="0"/>
                <a:cs typeface="Josefin Sans" pitchFamily="0" charset="0"/>
              </a:defRPr>
            </a:pPr>
            <a:r>
              <a:t>Beim Nähen auf die Farbreihenfolge achten!</a:t>
            </a:r>
          </a:p>
          <a:p>
            <a:pPr marL="0" marR="0" indent="0" algn="l" defTabSz="457200">
              <a:hyphen val="0"/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p:prBullet>
                <a:buNone/>
              </p:prBullet>
              <a:tabLst/>
              <a:defRPr sz="2000" b="0" i="0" u="none" strike="noStrike" kern="1" cap="none" spc="0" prSpc="50" pitch="50" baseline="0">
                <a:solidFill>
                  <a:schemeClr val="tx1"/>
                </a:solidFill>
                <a:effectLst/>
                <a:txBgFill val="auto"/>
                <a:latin typeface="Josefin Sans" pitchFamily="0" charset="0"/>
                <a:ea typeface="Josefin Sans" pitchFamily="0" charset="0"/>
                <a:cs typeface="Josefin Sans" pitchFamily="0" charset="0"/>
              </a:defRPr>
            </a:pPr>
            <a:r>
              <a:t>Tipp: Nährichtung von Basis zur Spitze</a:t>
            </a:r>
          </a:p>
          <a:p>
            <a:pPr marL="0" marR="0" indent="0" algn="l" defTabSz="457200">
              <a:hyphen val="0"/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p:prBullet>
                <a:buNone/>
              </p:prBullet>
              <a:tabLst/>
              <a:defRPr sz="2000" b="0" i="0" u="none" strike="noStrike" kern="1" cap="none" spc="0" prSpc="50" pitch="50" baseline="0">
                <a:solidFill>
                  <a:schemeClr val="tx1"/>
                </a:solidFill>
                <a:effectLst/>
                <a:txBgFill val="auto"/>
                <a:latin typeface="Josefin Sans" pitchFamily="0" charset="0"/>
                <a:ea typeface="Josefin Sans" pitchFamily="0" charset="0"/>
                <a:cs typeface="Josefin Sans" pitchFamily="0" charset="0"/>
              </a:defRPr>
            </a:pPr>
          </a:p>
          <a:p>
            <a:pPr marL="342900" marR="0" indent="-342900" algn="l" defTabSz="457200">
              <a:hyphen val="0"/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Char char="•"/>
              <p:prBullet>
                <a:buChar char="•">
                  <a:pos y="0"/>
                  <a:buClrTx/>
                  <a:buSzTx/>
                  <a:buFontTx/>
                </a:buChar>
              </p:prBullet>
              <a:tabLst/>
              <a:defRPr sz="2000" b="0" i="0" u="none" strike="noStrike" kern="1" cap="none" spc="0" prSpc="50" pitch="50" baseline="0">
                <a:solidFill>
                  <a:schemeClr val="tx1"/>
                </a:solidFill>
                <a:effectLst/>
                <a:txBgFill val="auto"/>
                <a:latin typeface="Josefin Sans" pitchFamily="0" charset="0"/>
                <a:ea typeface="Josefin Sans" pitchFamily="0" charset="0"/>
                <a:cs typeface="Josefin Sans" pitchFamily="0" charset="0"/>
              </a:defRPr>
            </a:pPr>
            <a:r>
              <a:t>jeweils zwei 45° Dreiecke zusammennähen</a:t>
            </a:r>
          </a:p>
          <a:p>
            <a:pPr marL="342900" marR="0" indent="-342900" algn="l" defTabSz="457200">
              <a:hyphen val="0"/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Char char="•"/>
              <p:prBullet>
                <a:buChar char="•">
                  <a:pos y="0"/>
                  <a:buClrTx/>
                  <a:buSzTx/>
                  <a:buFontTx/>
                </a:buChar>
              </p:prBullet>
              <a:tabLst/>
              <a:defRPr sz="2000" b="0" i="0" u="none" strike="noStrike" kern="1" cap="none" spc="0" prSpc="50" pitch="50" baseline="0">
                <a:solidFill>
                  <a:schemeClr val="tx1"/>
                </a:solidFill>
                <a:effectLst/>
                <a:txBgFill val="auto"/>
                <a:latin typeface="Josefin Sans" pitchFamily="0" charset="0"/>
                <a:ea typeface="Josefin Sans" pitchFamily="0" charset="0"/>
                <a:cs typeface="Josefin Sans" pitchFamily="0" charset="0"/>
              </a:defRPr>
            </a:pPr>
            <a:r>
              <a:t>Nahtzugaben zum dunkleren Stoff bügeln</a:t>
            </a:r>
          </a:p>
          <a:p>
            <a:pPr marL="342900" marR="0" indent="-342900" algn="l" defTabSz="457200">
              <a:hyphen val="0"/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Char char="•"/>
              <p:prBullet>
                <a:buChar char="•">
                  <a:pos y="0"/>
                  <a:buClrTx/>
                  <a:buSzTx/>
                  <a:buFontTx/>
                </a:buChar>
              </p:prBullet>
              <a:tabLst/>
              <a:defRPr sz="2000" b="0" i="0" u="none" strike="noStrike" kern="1" cap="none" spc="0" prSpc="50" pitch="50" baseline="0">
                <a:solidFill>
                  <a:schemeClr val="tx1"/>
                </a:solidFill>
                <a:effectLst/>
                <a:txBgFill val="auto"/>
                <a:latin typeface="Josefin Sans" pitchFamily="0" charset="0"/>
                <a:ea typeface="Josefin Sans" pitchFamily="0" charset="0"/>
                <a:cs typeface="Josefin Sans" pitchFamily="0" charset="0"/>
              </a:defRPr>
            </a:pPr>
            <a:r>
              <a:t>jeweils zwei Dreieckspaare zusammennähen</a:t>
            </a:r>
          </a:p>
          <a:p>
            <a:pPr marL="342900" marR="0" indent="-342900" algn="l" defTabSz="457200">
              <a:hyphen val="0"/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Char char="•"/>
              <p:prBullet>
                <a:buChar char="•">
                  <a:pos y="0"/>
                  <a:buClrTx/>
                  <a:buSzTx/>
                  <a:buFontTx/>
                </a:buChar>
              </p:prBullet>
              <a:tabLst/>
              <a:defRPr sz="2000" b="0" i="0" u="none" strike="noStrike" kern="1" cap="none" spc="0" prSpc="50" pitch="50" baseline="0">
                <a:solidFill>
                  <a:schemeClr val="tx1"/>
                </a:solidFill>
                <a:effectLst/>
                <a:txBgFill val="auto"/>
                <a:latin typeface="Josefin Sans" pitchFamily="0" charset="0"/>
                <a:ea typeface="Josefin Sans" pitchFamily="0" charset="0"/>
                <a:cs typeface="Josefin Sans" pitchFamily="0" charset="0"/>
              </a:defRPr>
            </a:pPr>
            <a:r>
              <a:t>jetzt Nahtzugabe zum helleren Stoff bügeln, die Nahtzugaben weisen dann alle in die gleiche Richtung</a:t>
            </a:r>
          </a:p>
        </p:txBody>
      </p:sp>
      <p:pic>
        <p:nvPicPr>
          <p:cNvPr id="4" name="Grafik1"/>
          <p:cNvPicPr>
            <a:picLocks noChangeAspect="1"/>
            <a:extLst>
              <a:ext uri="smNativeData">
                <pr:smNativeData xmlns:pr="smNativeData" xmlns="smNativeData" val="SMDATA_18_8Rt+YxMAAAAlAAAAEQAAAC8BAAAAkAAAAEgAAACQAAAASAAAAAAAAAAAAAAAAAAAAAEAAABQAAAAAAAAAAAA4D8AAAAAAADgPwAAAAAAAOA/AAAAAAAA4D8AAAAAAADgPwAAAAAAAOA/AAAAAAAA4D8AAAAAAADgPwAAAAAAAOA/AAAAAAAA4D8CAAAAjAAAAAAAAAAAAAAAmcz/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AAAAAAAAAAABAAAAf39/AAEAAABkAAAAAAAAABQAAABAHwAAAAAAACYAAAAAAAAAwOD//wAAAAAmAAAAZAAAABYAAABMAAAAAAAAAAAAAAAEAAAAAAAAAAEAAACAgIAKAAAAACgAAAAoAAAAZAAAAGQAAAAAAAAAzMzMAAAAAABQAAAAUAAAAGQAAABkAAAAAAAAAAcAAAA4AAAAAAAAAAAAAAAAAAAA////AAAAAAAAAAAAAAAAAAAAAAAAAAAAAAAAAAAAAABkAAAAZAAAAAAAAAAjAAAABAAAAGQAAAAXAAAAFAAAAAAAAAAAAAAA/38AAP9/AAAAAAAACQAAAAQAAAARAAkAHgAAAGgAAAAAAAAAAAAAAAAAAAAAAAAAAAAAABAnAAAQJwAAAAAAAAAAAAAAAAAAAAAAAAAAAAAAAAAAAAAAAAAAAAAUAAAAAAAAAMDA/wAAAAAAZAAAADIAAAAAAAAAZAAAAAAAAAB/f38ACgAAACIAAAAYAAAAAAAAAAAAAAAAAAAAAAAAAAAAAAAAAAAAJAAAACQAAAAAAAAABwAAAAAAAAAAAAAAAAAAAAAAAAAAAAAAAAAAAH9/fwAlAAAAWAAAAAAAAAAAAAAAAAAAAAAAAAAAAAAAAAAAAAAAAAAAAAAAAAAAAAAAAAAAAAAAPwAAAAAAAACghgEAAAAAAAAAAAAAAAAADAAAAAEAAAAAAAAAAAAAAAAAAAAfAAAAVAAAAJnM/wX///8BAAAAAAAAAAAAAAAAAAAAAAAAAAAAAAAAAAAAAAAAAAAAAAACf39/AICAgAPMzMwAwMD/AH9/fwAAAAAAAAAAAAAAAAD///8AAAAAACEAAAAYAAAAFAAAAF4EAABuBAAAqBEAAHwRAAAQAAAAJgAAAAgAAAD//////////zAAAAAUAAAAAAAAAAAA//8AAAEAAAD//wAAAQA="/>
              </a:ext>
            </a:extLst>
          </p:cNvPicPr>
          <p:nvPr/>
        </p:nvPicPr>
        <p:blipFill>
          <a:blip r:embed="rId3"/>
          <a:stretch>
            <a:fillRect/>
          </a:stretch>
        </p:blipFill>
        <p:spPr>
          <a:xfrm>
            <a:off x="709930" y="720090"/>
            <a:ext cx="2160270" cy="2122170"/>
          </a:xfrm>
          <a:prstGeom prst="rect">
            <a:avLst/>
          </a:prstGeom>
          <a:noFill/>
          <a:ln>
            <a:noFill/>
          </a:ln>
          <a:effectLst/>
        </p:spPr>
      </p:pic>
      <p:pic>
        <p:nvPicPr>
          <p:cNvPr id="5" name="Grafik2"/>
          <p:cNvPicPr>
            <a:picLocks noChangeAspect="1"/>
            <a:extLst>
              <a:ext uri="smNativeData">
                <pr:smNativeData xmlns:pr="smNativeData" xmlns="smNativeData" val="SMDATA_18_8Rt+YxMAAAAlAAAAEQAAAC8BAAAAkAAAAEgAAACQAAAASAAAAAAAAAAAAAAAAAAAAAEAAABQAAAAAAAAAAAA4D8AAAAAAADgPwAAAAAAAOA/AAAAAAAA4D8AAAAAAADgPwAAAAAAAOA/AAAAAAAA4D8AAAAAAADgPwAAAAAAAOA/AAAAAAAA4D8CAAAAjAAAAAAAAAAAAAAAmcz/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AAAAAAAAAAABAAAAf39/AAEAAABkAAAAAAAAABQAAABAHwAAAAAAACYAAAAAAAAAwOD//wAAAAAmAAAAZAAAABYAAABMAAAAAAAAAAAAAAAEAAAAAAAAAAEAAACAgIAKAAAAACgAAAAoAAAAZAAAAGQAAAAAAAAAzMzMAAAAAABQAAAAUAAAAGQAAABkAAAAAAAAAAcAAAA4AAAAAAAAAAAAAAAAAAAA////AAAAAAAAAAAAAAAAAAAAAAAAAAAAAAAAAAAAAABkAAAAZAAAAAAAAAAjAAAABAAAAGQAAAAXAAAAFAAAAAAAAAAAAAAA/38AAP9/AAAAAAAACQAAAAQAAAAgHwAAHgAAAGgAAAAAAAAAAAAAAAAAAAAAAAAAAAAAABAnAAAQJwAAAAAAAAAAAAAAAAAAAAAAAAAAAAAAAAAAAAAAAAAAAAAUAAAAAAAAAMDA/wAAAAAAZAAAADIAAAAAAAAAZAAAAAAAAAB/f38ACgAAACIAAAAYAAAAAAAAAAAAAAAAAAAAAAAAAAAAAAAAAAAAJAAAACQAAAAAAAAABwAAAAAAAAAAAAAAAAAAAAAAAAAAAAAAAAAAAH9/fwAlAAAAWAAAAAAAAAAAAAAAAAAAAAAAAAAAAAAAAAAAAAAAAAAAAAAAAAAAAAAAAAAAAAAAPwAAAAAAAACghgEAAAAAAAAAAAAAAAAADAAAAAEAAAAAAAAAAAAAAAAAAAAfAAAAVAAAAJnM/wX///8BAAAAAAAAAAAAAAAAAAAAAAAAAAAAAAAAAAAAAAAAAAAAAAACf39/AICAgAPMzMwAwMD/AH9/fwAAAAAAAAAAAAAAAAD///8AAAAAACEAAAAYAAAAFAAAAOYSAACYCgAAMCAAAJgcAAAQAAAAJgAAAAgAAAD//////////zAAAAAUAAAAAAAAAAAA//8AAAEAAAD//wAAAQA="/>
              </a:ext>
            </a:extLst>
          </p:cNvPicPr>
          <p:nvPr/>
        </p:nvPicPr>
        <p:blipFill>
          <a:blip r:embed="rId4"/>
          <a:stretch>
            <a:fillRect/>
          </a:stretch>
        </p:blipFill>
        <p:spPr>
          <a:xfrm>
            <a:off x="3072130" y="1722120"/>
            <a:ext cx="2160270" cy="2926080"/>
          </a:xfrm>
          <a:prstGeom prst="rect">
            <a:avLst/>
          </a:prstGeom>
          <a:noFill/>
          <a:ln>
            <a:noFill/>
          </a:ln>
          <a:effectLst/>
        </p:spPr>
      </p:pic>
      <p:pic>
        <p:nvPicPr>
          <p:cNvPr id="6" name="Grafik3"/>
          <p:cNvPicPr>
            <a:picLocks noChangeAspect="1"/>
            <a:extLst>
              <a:ext uri="smNativeData">
                <pr:smNativeData xmlns:pr="smNativeData" xmlns="smNativeData" val="SMDATA_18_8Rt+YxMAAAAlAAAAEQAAAC8BAAAAkAAAAEgAAACQAAAASAAAAAAAAAAAAAAAAAAAAAEAAABQAAAAAAAAAAAA4D8AAAAAAADgPwAAAAAAAOA/AAAAAAAA4D8AAAAAAADgPwAAAAAAAOA/AAAAAAAA4D8AAAAAAADgPwAAAAAAAOA/AAAAAAAA4D8CAAAAjAAAAAAAAAAAAAAAmcz/DP///wgAAAAAAAAAAAAAAAAAAAAAAAAAAAAAAAAAAAAAZAAAAAEAAABAAAAAAAAAAAAAAAAAAAAAAAAAAAAAAAAAAAAAAAAAAAAAAAAAAAAAAAAAAAAAAAAAAAAAAAAAAAAAAAAAAAAAAAAAAAAAAAAAAAAAAAAAAAAAAAAAAAAAFAAAADwAAAAAAAAAAAAAAAAAAAkUAAAAAQAAABQAAAAUAAAAFAAAAAEAAAAAAAAAZAAAAGQAAAAAAAAAZAAAAGQAAAAVAAAAYAAAAAAAAAAAAAAADwAAACADAAAAAAAAAAAAAAEAAACgMgAAAAAAAAAAAAABAAAAf39/AAEAAABkAAAAAAAAABQAAABAHwAAAAAAACYAAAAAAAAAwOD//wAAAAAmAAAAZAAAABYAAABMAAAAAAAAAAAAAAAEAAAAAAAAAAEAAACAgIAKAAAAACgAAAAoAAAAZAAAAGQAAAAAAAAAzMzMAAAAAABQAAAAUAAAAGQAAABkAAAAAAAAAAcAAAA4AAAAAAAAAAAAAAAAAAAA////AAAAAAAAAAAAAAAAAAAAAAAAAAAAAAAAAAAAAABkAAAAZAAAAAAAAAAjAAAABAAAAGQAAAAXAAAAFAAAAAAAAAAAAAAA/38AAP9/AAAAAAAACQAAAAQAAAAgHwAAHgAAAGgAAAAAAAAAAAAAAAAAAAAAAAAAAAAAABAnAAAQJwAAAAAAAAAAAAAAAAAAAAAAAAAAAAAAAAAAAAAAAAAAAAAUAAAAAAAAAMDA/wAAAAAAZAAAADIAAAAAAAAAZAAAAAAAAAB/f38ACgAAACIAAAAYAAAAAAAAAAAAAAAAAAAAAAAAAAAAAAAAAAAAJAAAACQAAAAAAAAABwAAAAAAAAAAAAAAAAAAAAAAAAAAAAAAAAAAAH9/fwAlAAAAWAAAAAAAAAAAAAAAAAAAAAAAAAAAAAAAAAAAAAAAAAAAAAAAAAAAAAAAAAAAAAAAPwAAAAAAAACghgEAAAAAAAAAAAAAAAAADAAAAAEAAAAAAAAAAAAAAAAAAAAfAAAAVAAAAJnM/wX///8BAAAAAAAAAAAAAAAAAAAAAAAAAAAAAAAAAAAAAAAAAAAAAAACf39/AICAgAPMzMwAwMD/AH9/fwAAAAAAAAAAAAAAAAD///8AAAAAACEAAAAYAAAAFAAAAL0FAAB1HgAAphwAAL8rAAAQAAAAJgAAAAgAAAD//////////zAAAAAUAAAAAAAAAAAA//8AAAEAAAD//wAAAQA="/>
              </a:ext>
            </a:extLst>
          </p:cNvPicPr>
          <p:nvPr/>
        </p:nvPicPr>
        <p:blipFill>
          <a:blip r:embed="rId5"/>
          <a:stretch>
            <a:fillRect/>
          </a:stretch>
        </p:blipFill>
        <p:spPr>
          <a:xfrm>
            <a:off x="932815" y="4951095"/>
            <a:ext cx="3724275" cy="2160270"/>
          </a:xfrm>
          <a:prstGeom prst="rect">
            <a:avLst/>
          </a:prstGeom>
          <a:noFill/>
          <a:ln>
            <a:noFill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Presentation">
  <a:themeElements>
    <a:clrScheme name="Presentatio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99CCFF"/>
      </a:accent1>
      <a:accent2>
        <a:srgbClr val="4B4B4B"/>
      </a:accent2>
      <a:accent3>
        <a:srgbClr val="F1CA50"/>
      </a:accent3>
      <a:accent4>
        <a:srgbClr val="4B4B4B"/>
      </a:accent4>
      <a:accent5>
        <a:srgbClr val="00AAC2"/>
      </a:accent5>
      <a:accent6>
        <a:srgbClr val="5C5C7F"/>
      </a:accent6>
      <a:hlink>
        <a:srgbClr val="3333CC"/>
      </a:hlink>
      <a:folHlink>
        <a:srgbClr val="AF67FF"/>
      </a:folHlink>
    </a:clrScheme>
    <a:fontScheme name="Presentation">
      <a:majorFont>
        <a:latin typeface="Josefin Sans"/>
        <a:ea typeface="Josefin Sans"/>
        <a:cs typeface="Josefin Sans"/>
      </a:majorFont>
      <a:minorFont>
        <a:latin typeface="Calibri"/>
        <a:ea typeface="SimSun"/>
        <a:cs typeface="Times New Roma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>
        <a:prstTxWarp prst="textNoShape">
          <a:avLst/>
        </a:prstTxWarp>
        <a:noAutofit/>
      </a:bodyPr>
      <a:lstStyle>
        <a:defPPr>
          <a:defRPr/>
        </a:defPPr>
      </a:lstStyle>
      <a:style>
        <a:lnRef idx="0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>
    <a:extraClrScheme>
      <a:clrScheme name="Presentatio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4B4B4B"/>
        </a:accent2>
        <a:accent3>
          <a:srgbClr val="F1CA50"/>
        </a:accent3>
        <a:accent4>
          <a:srgbClr val="4B4B4B"/>
        </a:accent4>
        <a:accent5>
          <a:srgbClr val="00AAC2"/>
        </a:accent5>
        <a:accent6>
          <a:srgbClr val="5C5C7F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2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3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DF7986"/>
        </a:accent3>
        <a:accent4>
          <a:srgbClr val="BF59A6"/>
        </a:accent4>
        <a:accent5>
          <a:srgbClr val="9F39C6"/>
        </a:accent5>
        <a:accent6>
          <a:srgbClr val="7F19E6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4B4B4B"/>
        </a:accent2>
        <a:accent3>
          <a:srgbClr val="9E3188"/>
        </a:accent3>
        <a:accent4>
          <a:srgbClr val="F1CA50"/>
        </a:accent4>
        <a:accent5>
          <a:srgbClr val="7C7C9F"/>
        </a:accent5>
        <a:accent6>
          <a:srgbClr val="5C5C7F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5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6DA6DF"/>
        </a:accent3>
        <a:accent4>
          <a:srgbClr val="4D86BF"/>
        </a:accent4>
        <a:accent5>
          <a:srgbClr val="2D669F"/>
        </a:accent5>
        <a:accent6>
          <a:srgbClr val="0D467F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6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53ACAC"/>
        </a:accent3>
        <a:accent4>
          <a:srgbClr val="738C8C"/>
        </a:accent4>
        <a:accent5>
          <a:srgbClr val="936C6C"/>
        </a:accent5>
        <a:accent6>
          <a:srgbClr val="B34C4C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7">
        <a:dk1>
          <a:srgbClr val="FFFFFF"/>
        </a:dk1>
        <a:lt1>
          <a:srgbClr val="008080"/>
        </a:lt1>
        <a:dk2>
          <a:srgbClr val="FFFF99"/>
        </a:dk2>
        <a:lt2>
          <a:srgbClr val="005A58"/>
        </a:lt2>
        <a:accent1>
          <a:srgbClr val="006462"/>
        </a:accent1>
        <a:accent2>
          <a:srgbClr val="6D6FC7"/>
        </a:accent2>
        <a:accent3>
          <a:srgbClr val="6D8FA7"/>
        </a:accent3>
        <a:accent4>
          <a:srgbClr val="8DAF87"/>
        </a:accent4>
        <a:accent5>
          <a:srgbClr val="ADCF67"/>
        </a:accent5>
        <a:accent6>
          <a:srgbClr val="CDEF47"/>
        </a:accent6>
        <a:hlink>
          <a:srgbClr val="00FFFF"/>
        </a:hlink>
        <a:folHlink>
          <a:srgbClr val="00FF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8">
        <a:dk1>
          <a:srgbClr val="FFFFFF"/>
        </a:dk1>
        <a:lt1>
          <a:srgbClr val="800000"/>
        </a:lt1>
        <a:dk2>
          <a:srgbClr val="DFD293"/>
        </a:dk2>
        <a:lt2>
          <a:srgbClr val="5C1F00"/>
        </a:lt2>
        <a:accent1>
          <a:srgbClr val="CC3300"/>
        </a:accent1>
        <a:accent2>
          <a:srgbClr val="BE7960"/>
        </a:accent2>
        <a:accent3>
          <a:srgbClr val="9E9980"/>
        </a:accent3>
        <a:accent4>
          <a:srgbClr val="7EB9A0"/>
        </a:accent4>
        <a:accent5>
          <a:srgbClr val="5EC9C0"/>
        </a:accent5>
        <a:accent6>
          <a:srgbClr val="3EE9E0"/>
        </a:accent6>
        <a:hlink>
          <a:srgbClr val="FFFF99"/>
        </a:hlink>
        <a:folHlink>
          <a:srgbClr val="D3A21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9">
        <a:dk1>
          <a:srgbClr val="FFFFFF"/>
        </a:dk1>
        <a:lt1>
          <a:srgbClr val="000099"/>
        </a:lt1>
        <a:dk2>
          <a:srgbClr val="CCFFFF"/>
        </a:dk2>
        <a:lt2>
          <a:srgbClr val="003366"/>
        </a:lt2>
        <a:accent1>
          <a:srgbClr val="3366CC"/>
        </a:accent1>
        <a:accent2>
          <a:srgbClr val="00B000"/>
        </a:accent2>
        <a:accent3>
          <a:srgbClr val="209020"/>
        </a:accent3>
        <a:accent4>
          <a:srgbClr val="407040"/>
        </a:accent4>
        <a:accent5>
          <a:srgbClr val="605060"/>
        </a:accent5>
        <a:accent6>
          <a:srgbClr val="803080"/>
        </a:accent6>
        <a:hlink>
          <a:srgbClr val="66CCFF"/>
        </a:hlink>
        <a:folHlink>
          <a:srgbClr val="FFE701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10">
        <a:dk1>
          <a:srgbClr val="FFFFFF"/>
        </a:dk1>
        <a:lt1>
          <a:srgbClr val="000000"/>
        </a:lt1>
        <a:dk2>
          <a:srgbClr val="E3EBF1"/>
        </a:dk2>
        <a:lt2>
          <a:srgbClr val="336699"/>
        </a:lt2>
        <a:accent1>
          <a:srgbClr val="003399"/>
        </a:accent1>
        <a:accent2>
          <a:srgbClr val="468A4B"/>
        </a:accent2>
        <a:accent3>
          <a:srgbClr val="666A6B"/>
        </a:accent3>
        <a:accent4>
          <a:srgbClr val="864A8B"/>
        </a:accent4>
        <a:accent5>
          <a:srgbClr val="A62AAB"/>
        </a:accent5>
        <a:accent6>
          <a:srgbClr val="C60ACB"/>
        </a:accent6>
        <a:hlink>
          <a:srgbClr val="66CCFF"/>
        </a:hlink>
        <a:folHlink>
          <a:srgbClr val="F0E5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11">
        <a:dk1>
          <a:srgbClr val="FFFFFF"/>
        </a:dk1>
        <a:lt1>
          <a:srgbClr val="686B5D"/>
        </a:lt1>
        <a:dk2>
          <a:srgbClr val="D1D1CB"/>
        </a:dk2>
        <a:lt2>
          <a:srgbClr val="777777"/>
        </a:lt2>
        <a:accent1>
          <a:srgbClr val="909082"/>
        </a:accent1>
        <a:accent2>
          <a:srgbClr val="809EA8"/>
        </a:accent2>
        <a:accent3>
          <a:srgbClr val="A07E88"/>
        </a:accent3>
        <a:accent4>
          <a:srgbClr val="C05E68"/>
        </a:accent4>
        <a:accent5>
          <a:srgbClr val="E03E48"/>
        </a:accent5>
        <a:accent6>
          <a:srgbClr val="FF1E28"/>
        </a:accent6>
        <a:hlink>
          <a:srgbClr val="FFCC66"/>
        </a:hlink>
        <a:folHlink>
          <a:srgbClr val="E9DCB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12">
        <a:dk1>
          <a:srgbClr val="FFFFFF"/>
        </a:dk1>
        <a:lt1>
          <a:srgbClr val="666699"/>
        </a:lt1>
        <a:dk2>
          <a:srgbClr val="FFFFFF"/>
        </a:dk2>
        <a:lt2>
          <a:srgbClr val="3E3E5C"/>
        </a:lt2>
        <a:accent1>
          <a:srgbClr val="60597B"/>
        </a:accent1>
        <a:accent2>
          <a:srgbClr val="6666FF"/>
        </a:accent2>
        <a:accent3>
          <a:srgbClr val="8686DF"/>
        </a:accent3>
        <a:accent4>
          <a:srgbClr val="A6A6BF"/>
        </a:accent4>
        <a:accent5>
          <a:srgbClr val="C6C69F"/>
        </a:accent5>
        <a:accent6>
          <a:srgbClr val="E6E67F"/>
        </a:accent6>
        <a:hlink>
          <a:srgbClr val="99CCFF"/>
        </a:hlink>
        <a:folHlink>
          <a:srgbClr val="FFFF9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13">
        <a:dk1>
          <a:srgbClr val="FFFFFF"/>
        </a:dk1>
        <a:lt1>
          <a:srgbClr val="523E26"/>
        </a:lt1>
        <a:dk2>
          <a:srgbClr val="DFC08D"/>
        </a:dk2>
        <a:lt2>
          <a:srgbClr val="2D2015"/>
        </a:lt2>
        <a:accent1>
          <a:srgbClr val="8C7B70"/>
        </a:accent1>
        <a:accent2>
          <a:srgbClr val="8F5F2F"/>
        </a:accent2>
        <a:accent3>
          <a:srgbClr val="8F7F4F"/>
        </a:accent3>
        <a:accent4>
          <a:srgbClr val="6F9F6F"/>
        </a:accent4>
        <a:accent5>
          <a:srgbClr val="4FBF8F"/>
        </a:accent5>
        <a:accent6>
          <a:srgbClr val="2FDFAF"/>
        </a:accent6>
        <a:hlink>
          <a:srgbClr val="CCB400"/>
        </a:hlink>
        <a:folHlink>
          <a:srgbClr val="8C9EA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4B4B4B"/>
        </a:accent2>
        <a:accent3>
          <a:srgbClr val="F1CA50"/>
        </a:accent3>
        <a:accent4>
          <a:srgbClr val="4B4B4B"/>
        </a:accent4>
        <a:accent5>
          <a:srgbClr val="00AAC2"/>
        </a:accent5>
        <a:accent6>
          <a:srgbClr val="5C5C7F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1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4B4B4B"/>
        </a:accent2>
        <a:accent3>
          <a:srgbClr val="F1CA50"/>
        </a:accent3>
        <a:accent4>
          <a:srgbClr val="4B4B4B"/>
        </a:accent4>
        <a:accent5>
          <a:srgbClr val="00AAC2"/>
        </a:accent5>
        <a:accent6>
          <a:srgbClr val="5C5C7F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1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4B4B4B"/>
        </a:accent2>
        <a:accent3>
          <a:srgbClr val="F1CA50"/>
        </a:accent3>
        <a:accent4>
          <a:srgbClr val="4B4B4B"/>
        </a:accent4>
        <a:accent5>
          <a:srgbClr val="00AAC2"/>
        </a:accent5>
        <a:accent6>
          <a:srgbClr val="5C5C7F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1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4B4B4B"/>
        </a:accent2>
        <a:accent3>
          <a:srgbClr val="F1CA50"/>
        </a:accent3>
        <a:accent4>
          <a:srgbClr val="4B4B4B"/>
        </a:accent4>
        <a:accent5>
          <a:srgbClr val="00AAC2"/>
        </a:accent5>
        <a:accent6>
          <a:srgbClr val="5C5C7F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18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4B4B4B"/>
        </a:accent2>
        <a:accent3>
          <a:srgbClr val="F1CA50"/>
        </a:accent3>
        <a:accent4>
          <a:srgbClr val="4B4B4B"/>
        </a:accent4>
        <a:accent5>
          <a:srgbClr val="00AAC2"/>
        </a:accent5>
        <a:accent6>
          <a:srgbClr val="5C5C7F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19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4B4B4B"/>
        </a:accent2>
        <a:accent3>
          <a:srgbClr val="F1CA50"/>
        </a:accent3>
        <a:accent4>
          <a:srgbClr val="4B4B4B"/>
        </a:accent4>
        <a:accent5>
          <a:srgbClr val="00AAC2"/>
        </a:accent5>
        <a:accent6>
          <a:srgbClr val="5C5C7F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20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4B4B4B"/>
        </a:accent2>
        <a:accent3>
          <a:srgbClr val="F1CA50"/>
        </a:accent3>
        <a:accent4>
          <a:srgbClr val="4B4B4B"/>
        </a:accent4>
        <a:accent5>
          <a:srgbClr val="00AAC2"/>
        </a:accent5>
        <a:accent6>
          <a:srgbClr val="5C5C7F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2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4B4B4B"/>
        </a:accent2>
        <a:accent3>
          <a:srgbClr val="F1CA50"/>
        </a:accent3>
        <a:accent4>
          <a:srgbClr val="4B4B4B"/>
        </a:accent4>
        <a:accent5>
          <a:srgbClr val="00AAC2"/>
        </a:accent5>
        <a:accent6>
          <a:srgbClr val="5C5C7F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22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4B4B4B"/>
        </a:accent2>
        <a:accent3>
          <a:srgbClr val="F1CA50"/>
        </a:accent3>
        <a:accent4>
          <a:srgbClr val="4B4B4B"/>
        </a:accent4>
        <a:accent5>
          <a:srgbClr val="00AAC2"/>
        </a:accent5>
        <a:accent6>
          <a:srgbClr val="5C5C7F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2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4B4B4B"/>
        </a:accent2>
        <a:accent3>
          <a:srgbClr val="F1CA50"/>
        </a:accent3>
        <a:accent4>
          <a:srgbClr val="4B4B4B"/>
        </a:accent4>
        <a:accent5>
          <a:srgbClr val="00AAC2"/>
        </a:accent5>
        <a:accent6>
          <a:srgbClr val="5C5C7F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2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4B4B4B"/>
        </a:accent2>
        <a:accent3>
          <a:srgbClr val="F1CA50"/>
        </a:accent3>
        <a:accent4>
          <a:srgbClr val="4B4B4B"/>
        </a:accent4>
        <a:accent5>
          <a:srgbClr val="00AAC2"/>
        </a:accent5>
        <a:accent6>
          <a:srgbClr val="5C5C7F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2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4B4B4B"/>
        </a:accent2>
        <a:accent3>
          <a:srgbClr val="F1CA50"/>
        </a:accent3>
        <a:accent4>
          <a:srgbClr val="4B4B4B"/>
        </a:accent4>
        <a:accent5>
          <a:srgbClr val="00AAC2"/>
        </a:accent5>
        <a:accent6>
          <a:srgbClr val="5C5C7F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2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4B4B4B"/>
        </a:accent2>
        <a:accent3>
          <a:srgbClr val="F1CA50"/>
        </a:accent3>
        <a:accent4>
          <a:srgbClr val="4B4B4B"/>
        </a:accent4>
        <a:accent5>
          <a:srgbClr val="00AAC2"/>
        </a:accent5>
        <a:accent6>
          <a:srgbClr val="5C5C7F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2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4B4B4B"/>
        </a:accent2>
        <a:accent3>
          <a:srgbClr val="F1CA50"/>
        </a:accent3>
        <a:accent4>
          <a:srgbClr val="4B4B4B"/>
        </a:accent4>
        <a:accent5>
          <a:srgbClr val="00AAC2"/>
        </a:accent5>
        <a:accent6>
          <a:srgbClr val="5C5C7F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28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29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4B4B4B"/>
        </a:accent2>
        <a:accent3>
          <a:srgbClr val="F1CA50"/>
        </a:accent3>
        <a:accent4>
          <a:srgbClr val="4B4B4B"/>
        </a:accent4>
        <a:accent5>
          <a:srgbClr val="00AAC2"/>
        </a:accent5>
        <a:accent6>
          <a:srgbClr val="5C5C7F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Presentation">
  <a:themeElements>
    <a:clrScheme name="Presentatio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535379"/>
      </a:accent3>
      <a:accent4>
        <a:srgbClr val="737359"/>
      </a:accent4>
      <a:accent5>
        <a:srgbClr val="939339"/>
      </a:accent5>
      <a:accent6>
        <a:srgbClr val="B3B319"/>
      </a:accent6>
      <a:hlink>
        <a:srgbClr val="009999"/>
      </a:hlink>
      <a:folHlink>
        <a:srgbClr val="99CC00"/>
      </a:folHlink>
    </a:clrScheme>
    <a:fontScheme name="Presentation">
      <a:majorFont>
        <a:latin typeface="Josefin Sans"/>
        <a:ea typeface="Josefin Sans"/>
        <a:cs typeface="Josefin Sans"/>
      </a:majorFont>
      <a:minorFont>
        <a:latin typeface="Calibri"/>
        <a:ea typeface="SimSun"/>
        <a:cs typeface="Times New Roma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>
        <a:prstTxWarp prst="textNoShape">
          <a:avLst/>
        </a:prstTxWarp>
        <a:noAutofit/>
      </a:bodyPr>
      <a:lstStyle>
        <a:defPPr>
          <a:defRPr/>
        </a:defPPr>
      </a:lstStyle>
      <a:style>
        <a:lnRef idx="0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>
    <a:extraClrScheme>
      <a:clrScheme name="Presentatio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2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Presentation">
  <a:themeElements>
    <a:clrScheme name="Presentatio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99CCFF"/>
      </a:accent1>
      <a:accent2>
        <a:srgbClr val="4B4B4B"/>
      </a:accent2>
      <a:accent3>
        <a:srgbClr val="F1CA50"/>
      </a:accent3>
      <a:accent4>
        <a:srgbClr val="4B4B4B"/>
      </a:accent4>
      <a:accent5>
        <a:srgbClr val="00AAC2"/>
      </a:accent5>
      <a:accent6>
        <a:srgbClr val="5C5C7F"/>
      </a:accent6>
      <a:hlink>
        <a:srgbClr val="3333CC"/>
      </a:hlink>
      <a:folHlink>
        <a:srgbClr val="AF67FF"/>
      </a:folHlink>
    </a:clrScheme>
    <a:fontScheme name="Presentation">
      <a:majorFont>
        <a:latin typeface="Josefin Sans"/>
        <a:ea typeface="Josefin Sans"/>
        <a:cs typeface="Josefin Sans"/>
      </a:majorFont>
      <a:minorFont>
        <a:latin typeface="Calibri"/>
        <a:ea typeface="Calibri"/>
        <a:cs typeface="Calibri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>
        <a:prstTxWarp prst="textNoShape">
          <a:avLst/>
        </a:prstTxWarp>
        <a:noAutofit/>
      </a:bodyPr>
      <a:lstStyle>
        <a:defPPr>
          <a:defRPr/>
        </a:defPPr>
      </a:lstStyle>
      <a:style>
        <a:lnRef idx="0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>
    <a:extraClrScheme>
      <a:clrScheme name="Presentatio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4B4B4B"/>
        </a:accent2>
        <a:accent3>
          <a:srgbClr val="F1CA50"/>
        </a:accent3>
        <a:accent4>
          <a:srgbClr val="4B4B4B"/>
        </a:accent4>
        <a:accent5>
          <a:srgbClr val="00AAC2"/>
        </a:accent5>
        <a:accent6>
          <a:srgbClr val="5C5C7F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2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3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DF7986"/>
        </a:accent3>
        <a:accent4>
          <a:srgbClr val="BF59A6"/>
        </a:accent4>
        <a:accent5>
          <a:srgbClr val="9F39C6"/>
        </a:accent5>
        <a:accent6>
          <a:srgbClr val="7F19E6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4B4B4B"/>
        </a:accent2>
        <a:accent3>
          <a:srgbClr val="9E3188"/>
        </a:accent3>
        <a:accent4>
          <a:srgbClr val="F1CA50"/>
        </a:accent4>
        <a:accent5>
          <a:srgbClr val="7C7C9F"/>
        </a:accent5>
        <a:accent6>
          <a:srgbClr val="5C5C7F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5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6DA6DF"/>
        </a:accent3>
        <a:accent4>
          <a:srgbClr val="4D86BF"/>
        </a:accent4>
        <a:accent5>
          <a:srgbClr val="2D669F"/>
        </a:accent5>
        <a:accent6>
          <a:srgbClr val="0D467F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6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53ACAC"/>
        </a:accent3>
        <a:accent4>
          <a:srgbClr val="738C8C"/>
        </a:accent4>
        <a:accent5>
          <a:srgbClr val="936C6C"/>
        </a:accent5>
        <a:accent6>
          <a:srgbClr val="B34C4C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7">
        <a:dk1>
          <a:srgbClr val="FFFFFF"/>
        </a:dk1>
        <a:lt1>
          <a:srgbClr val="008080"/>
        </a:lt1>
        <a:dk2>
          <a:srgbClr val="FFFF99"/>
        </a:dk2>
        <a:lt2>
          <a:srgbClr val="005A58"/>
        </a:lt2>
        <a:accent1>
          <a:srgbClr val="006462"/>
        </a:accent1>
        <a:accent2>
          <a:srgbClr val="6D6FC7"/>
        </a:accent2>
        <a:accent3>
          <a:srgbClr val="6D8FA7"/>
        </a:accent3>
        <a:accent4>
          <a:srgbClr val="8DAF87"/>
        </a:accent4>
        <a:accent5>
          <a:srgbClr val="ADCF67"/>
        </a:accent5>
        <a:accent6>
          <a:srgbClr val="CDEF47"/>
        </a:accent6>
        <a:hlink>
          <a:srgbClr val="00FFFF"/>
        </a:hlink>
        <a:folHlink>
          <a:srgbClr val="00FF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8">
        <a:dk1>
          <a:srgbClr val="FFFFFF"/>
        </a:dk1>
        <a:lt1>
          <a:srgbClr val="800000"/>
        </a:lt1>
        <a:dk2>
          <a:srgbClr val="DFD293"/>
        </a:dk2>
        <a:lt2>
          <a:srgbClr val="5C1F00"/>
        </a:lt2>
        <a:accent1>
          <a:srgbClr val="CC3300"/>
        </a:accent1>
        <a:accent2>
          <a:srgbClr val="BE7960"/>
        </a:accent2>
        <a:accent3>
          <a:srgbClr val="9E9980"/>
        </a:accent3>
        <a:accent4>
          <a:srgbClr val="7EB9A0"/>
        </a:accent4>
        <a:accent5>
          <a:srgbClr val="5EC9C0"/>
        </a:accent5>
        <a:accent6>
          <a:srgbClr val="3EE9E0"/>
        </a:accent6>
        <a:hlink>
          <a:srgbClr val="FFFF99"/>
        </a:hlink>
        <a:folHlink>
          <a:srgbClr val="D3A21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9">
        <a:dk1>
          <a:srgbClr val="FFFFFF"/>
        </a:dk1>
        <a:lt1>
          <a:srgbClr val="000099"/>
        </a:lt1>
        <a:dk2>
          <a:srgbClr val="CCFFFF"/>
        </a:dk2>
        <a:lt2>
          <a:srgbClr val="003366"/>
        </a:lt2>
        <a:accent1>
          <a:srgbClr val="3366CC"/>
        </a:accent1>
        <a:accent2>
          <a:srgbClr val="00B000"/>
        </a:accent2>
        <a:accent3>
          <a:srgbClr val="209020"/>
        </a:accent3>
        <a:accent4>
          <a:srgbClr val="407040"/>
        </a:accent4>
        <a:accent5>
          <a:srgbClr val="605060"/>
        </a:accent5>
        <a:accent6>
          <a:srgbClr val="803080"/>
        </a:accent6>
        <a:hlink>
          <a:srgbClr val="66CCFF"/>
        </a:hlink>
        <a:folHlink>
          <a:srgbClr val="FFE701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10">
        <a:dk1>
          <a:srgbClr val="FFFFFF"/>
        </a:dk1>
        <a:lt1>
          <a:srgbClr val="000000"/>
        </a:lt1>
        <a:dk2>
          <a:srgbClr val="E3EBF1"/>
        </a:dk2>
        <a:lt2>
          <a:srgbClr val="336699"/>
        </a:lt2>
        <a:accent1>
          <a:srgbClr val="003399"/>
        </a:accent1>
        <a:accent2>
          <a:srgbClr val="468A4B"/>
        </a:accent2>
        <a:accent3>
          <a:srgbClr val="666A6B"/>
        </a:accent3>
        <a:accent4>
          <a:srgbClr val="864A8B"/>
        </a:accent4>
        <a:accent5>
          <a:srgbClr val="A62AAB"/>
        </a:accent5>
        <a:accent6>
          <a:srgbClr val="C60ACB"/>
        </a:accent6>
        <a:hlink>
          <a:srgbClr val="66CCFF"/>
        </a:hlink>
        <a:folHlink>
          <a:srgbClr val="F0E5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11">
        <a:dk1>
          <a:srgbClr val="FFFFFF"/>
        </a:dk1>
        <a:lt1>
          <a:srgbClr val="686B5D"/>
        </a:lt1>
        <a:dk2>
          <a:srgbClr val="D1D1CB"/>
        </a:dk2>
        <a:lt2>
          <a:srgbClr val="777777"/>
        </a:lt2>
        <a:accent1>
          <a:srgbClr val="909082"/>
        </a:accent1>
        <a:accent2>
          <a:srgbClr val="809EA8"/>
        </a:accent2>
        <a:accent3>
          <a:srgbClr val="A07E88"/>
        </a:accent3>
        <a:accent4>
          <a:srgbClr val="C05E68"/>
        </a:accent4>
        <a:accent5>
          <a:srgbClr val="E03E48"/>
        </a:accent5>
        <a:accent6>
          <a:srgbClr val="FF1E28"/>
        </a:accent6>
        <a:hlink>
          <a:srgbClr val="FFCC66"/>
        </a:hlink>
        <a:folHlink>
          <a:srgbClr val="E9DCB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12">
        <a:dk1>
          <a:srgbClr val="FFFFFF"/>
        </a:dk1>
        <a:lt1>
          <a:srgbClr val="666699"/>
        </a:lt1>
        <a:dk2>
          <a:srgbClr val="FFFFFF"/>
        </a:dk2>
        <a:lt2>
          <a:srgbClr val="3E3E5C"/>
        </a:lt2>
        <a:accent1>
          <a:srgbClr val="60597B"/>
        </a:accent1>
        <a:accent2>
          <a:srgbClr val="6666FF"/>
        </a:accent2>
        <a:accent3>
          <a:srgbClr val="8686DF"/>
        </a:accent3>
        <a:accent4>
          <a:srgbClr val="A6A6BF"/>
        </a:accent4>
        <a:accent5>
          <a:srgbClr val="C6C69F"/>
        </a:accent5>
        <a:accent6>
          <a:srgbClr val="E6E67F"/>
        </a:accent6>
        <a:hlink>
          <a:srgbClr val="99CCFF"/>
        </a:hlink>
        <a:folHlink>
          <a:srgbClr val="FFFF9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13">
        <a:dk1>
          <a:srgbClr val="FFFFFF"/>
        </a:dk1>
        <a:lt1>
          <a:srgbClr val="523E26"/>
        </a:lt1>
        <a:dk2>
          <a:srgbClr val="DFC08D"/>
        </a:dk2>
        <a:lt2>
          <a:srgbClr val="2D2015"/>
        </a:lt2>
        <a:accent1>
          <a:srgbClr val="8C7B70"/>
        </a:accent1>
        <a:accent2>
          <a:srgbClr val="8F5F2F"/>
        </a:accent2>
        <a:accent3>
          <a:srgbClr val="8F7F4F"/>
        </a:accent3>
        <a:accent4>
          <a:srgbClr val="6F9F6F"/>
        </a:accent4>
        <a:accent5>
          <a:srgbClr val="4FBF8F"/>
        </a:accent5>
        <a:accent6>
          <a:srgbClr val="2FDFAF"/>
        </a:accent6>
        <a:hlink>
          <a:srgbClr val="CCB400"/>
        </a:hlink>
        <a:folHlink>
          <a:srgbClr val="8C9EA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4B4B4B"/>
        </a:accent2>
        <a:accent3>
          <a:srgbClr val="F1CA50"/>
        </a:accent3>
        <a:accent4>
          <a:srgbClr val="4B4B4B"/>
        </a:accent4>
        <a:accent5>
          <a:srgbClr val="00AAC2"/>
        </a:accent5>
        <a:accent6>
          <a:srgbClr val="5C5C7F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1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4B4B4B"/>
        </a:accent2>
        <a:accent3>
          <a:srgbClr val="F1CA50"/>
        </a:accent3>
        <a:accent4>
          <a:srgbClr val="4B4B4B"/>
        </a:accent4>
        <a:accent5>
          <a:srgbClr val="00AAC2"/>
        </a:accent5>
        <a:accent6>
          <a:srgbClr val="5C5C7F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1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4B4B4B"/>
        </a:accent2>
        <a:accent3>
          <a:srgbClr val="F1CA50"/>
        </a:accent3>
        <a:accent4>
          <a:srgbClr val="4B4B4B"/>
        </a:accent4>
        <a:accent5>
          <a:srgbClr val="00AAC2"/>
        </a:accent5>
        <a:accent6>
          <a:srgbClr val="5C5C7F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1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4B4B4B"/>
        </a:accent2>
        <a:accent3>
          <a:srgbClr val="F1CA50"/>
        </a:accent3>
        <a:accent4>
          <a:srgbClr val="4B4B4B"/>
        </a:accent4>
        <a:accent5>
          <a:srgbClr val="00AAC2"/>
        </a:accent5>
        <a:accent6>
          <a:srgbClr val="5C5C7F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18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4B4B4B"/>
        </a:accent2>
        <a:accent3>
          <a:srgbClr val="F1CA50"/>
        </a:accent3>
        <a:accent4>
          <a:srgbClr val="4B4B4B"/>
        </a:accent4>
        <a:accent5>
          <a:srgbClr val="00AAC2"/>
        </a:accent5>
        <a:accent6>
          <a:srgbClr val="5C5C7F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19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4B4B4B"/>
        </a:accent2>
        <a:accent3>
          <a:srgbClr val="F1CA50"/>
        </a:accent3>
        <a:accent4>
          <a:srgbClr val="4B4B4B"/>
        </a:accent4>
        <a:accent5>
          <a:srgbClr val="00AAC2"/>
        </a:accent5>
        <a:accent6>
          <a:srgbClr val="5C5C7F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20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4B4B4B"/>
        </a:accent2>
        <a:accent3>
          <a:srgbClr val="F1CA50"/>
        </a:accent3>
        <a:accent4>
          <a:srgbClr val="4B4B4B"/>
        </a:accent4>
        <a:accent5>
          <a:srgbClr val="00AAC2"/>
        </a:accent5>
        <a:accent6>
          <a:srgbClr val="5C5C7F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2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4B4B4B"/>
        </a:accent2>
        <a:accent3>
          <a:srgbClr val="F1CA50"/>
        </a:accent3>
        <a:accent4>
          <a:srgbClr val="4B4B4B"/>
        </a:accent4>
        <a:accent5>
          <a:srgbClr val="00AAC2"/>
        </a:accent5>
        <a:accent6>
          <a:srgbClr val="5C5C7F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22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4B4B4B"/>
        </a:accent2>
        <a:accent3>
          <a:srgbClr val="F1CA50"/>
        </a:accent3>
        <a:accent4>
          <a:srgbClr val="4B4B4B"/>
        </a:accent4>
        <a:accent5>
          <a:srgbClr val="00AAC2"/>
        </a:accent5>
        <a:accent6>
          <a:srgbClr val="5C5C7F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2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4B4B4B"/>
        </a:accent2>
        <a:accent3>
          <a:srgbClr val="F1CA50"/>
        </a:accent3>
        <a:accent4>
          <a:srgbClr val="4B4B4B"/>
        </a:accent4>
        <a:accent5>
          <a:srgbClr val="00AAC2"/>
        </a:accent5>
        <a:accent6>
          <a:srgbClr val="5C5C7F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2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4B4B4B"/>
        </a:accent2>
        <a:accent3>
          <a:srgbClr val="F1CA50"/>
        </a:accent3>
        <a:accent4>
          <a:srgbClr val="4B4B4B"/>
        </a:accent4>
        <a:accent5>
          <a:srgbClr val="00AAC2"/>
        </a:accent5>
        <a:accent6>
          <a:srgbClr val="5C5C7F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2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4B4B4B"/>
        </a:accent2>
        <a:accent3>
          <a:srgbClr val="F1CA50"/>
        </a:accent3>
        <a:accent4>
          <a:srgbClr val="4B4B4B"/>
        </a:accent4>
        <a:accent5>
          <a:srgbClr val="00AAC2"/>
        </a:accent5>
        <a:accent6>
          <a:srgbClr val="5C5C7F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2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4B4B4B"/>
        </a:accent2>
        <a:accent3>
          <a:srgbClr val="F1CA50"/>
        </a:accent3>
        <a:accent4>
          <a:srgbClr val="4B4B4B"/>
        </a:accent4>
        <a:accent5>
          <a:srgbClr val="00AAC2"/>
        </a:accent5>
        <a:accent6>
          <a:srgbClr val="5C5C7F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2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4B4B4B"/>
        </a:accent2>
        <a:accent3>
          <a:srgbClr val="F1CA50"/>
        </a:accent3>
        <a:accent4>
          <a:srgbClr val="4B4B4B"/>
        </a:accent4>
        <a:accent5>
          <a:srgbClr val="00AAC2"/>
        </a:accent5>
        <a:accent6>
          <a:srgbClr val="5C5C7F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28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535379"/>
        </a:accent3>
        <a:accent4>
          <a:srgbClr val="737359"/>
        </a:accent4>
        <a:accent5>
          <a:srgbClr val="939339"/>
        </a:accent5>
        <a:accent6>
          <a:srgbClr val="B3B319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resentation 29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4B4B4B"/>
        </a:accent2>
        <a:accent3>
          <a:srgbClr val="F1CA50"/>
        </a:accent3>
        <a:accent4>
          <a:srgbClr val="4B4B4B"/>
        </a:accent4>
        <a:accent5>
          <a:srgbClr val="00AAC2"/>
        </a:accent5>
        <a:accent6>
          <a:srgbClr val="5C5C7F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Override1.xml><?xml version="1.0" encoding="utf-8"?>
<a:themeOverride xmlns:a="http://schemas.openxmlformats.org/drawingml/2006/main">
  <a:clrScheme name="Presentation 1">
    <a:dk1>
      <a:srgbClr val="000000"/>
    </a:dk1>
    <a:lt1>
      <a:srgbClr val="FFFFFF"/>
    </a:lt1>
    <a:dk2>
      <a:srgbClr val="000000"/>
    </a:dk2>
    <a:lt2>
      <a:srgbClr val="808080"/>
    </a:lt2>
    <a:accent1>
      <a:srgbClr val="99CCFF"/>
    </a:accent1>
    <a:accent2>
      <a:srgbClr val="4B4B4B"/>
    </a:accent2>
    <a:accent3>
      <a:srgbClr val="F1CA50"/>
    </a:accent3>
    <a:accent4>
      <a:srgbClr val="4B4B4B"/>
    </a:accent4>
    <a:accent5>
      <a:srgbClr val="00AAC2"/>
    </a:accent5>
    <a:accent6>
      <a:srgbClr val="5C5C7F"/>
    </a:accent6>
    <a:hlink>
      <a:srgbClr val="3333CC"/>
    </a:hlink>
    <a:folHlink>
      <a:srgbClr val="AF67FF"/>
    </a:folHlink>
  </a:clrScheme>
</a:themeOverride>
</file>

<file path=ppt/theme/themeOverride2.xml><?xml version="1.0" encoding="utf-8"?>
<a:themeOverride xmlns:a="http://schemas.openxmlformats.org/drawingml/2006/main">
  <a:clrScheme name="Presentation 1">
    <a:dk1>
      <a:srgbClr val="000000"/>
    </a:dk1>
    <a:lt1>
      <a:srgbClr val="FFFFFF"/>
    </a:lt1>
    <a:dk2>
      <a:srgbClr val="000000"/>
    </a:dk2>
    <a:lt2>
      <a:srgbClr val="808080"/>
    </a:lt2>
    <a:accent1>
      <a:srgbClr val="99CCFF"/>
    </a:accent1>
    <a:accent2>
      <a:srgbClr val="4B4B4B"/>
    </a:accent2>
    <a:accent3>
      <a:srgbClr val="F1CA50"/>
    </a:accent3>
    <a:accent4>
      <a:srgbClr val="4B4B4B"/>
    </a:accent4>
    <a:accent5>
      <a:srgbClr val="00AAC2"/>
    </a:accent5>
    <a:accent6>
      <a:srgbClr val="5C5C7F"/>
    </a:accent6>
    <a:hlink>
      <a:srgbClr val="3333CC"/>
    </a:hlink>
    <a:folHlink>
      <a:srgbClr val="AF67FF"/>
    </a:folHlink>
  </a:clrScheme>
</a:themeOverride>
</file>

<file path=ppt/theme/themeOverride3.xml><?xml version="1.0" encoding="utf-8"?>
<a:themeOverride xmlns:a="http://schemas.openxmlformats.org/drawingml/2006/main">
  <a:clrScheme name="Presentation 1">
    <a:dk1>
      <a:srgbClr val="000000"/>
    </a:dk1>
    <a:lt1>
      <a:srgbClr val="FFFFFF"/>
    </a:lt1>
    <a:dk2>
      <a:srgbClr val="000000"/>
    </a:dk2>
    <a:lt2>
      <a:srgbClr val="808080"/>
    </a:lt2>
    <a:accent1>
      <a:srgbClr val="99CCFF"/>
    </a:accent1>
    <a:accent2>
      <a:srgbClr val="4B4B4B"/>
    </a:accent2>
    <a:accent3>
      <a:srgbClr val="F1CA50"/>
    </a:accent3>
    <a:accent4>
      <a:srgbClr val="4B4B4B"/>
    </a:accent4>
    <a:accent5>
      <a:srgbClr val="00AAC2"/>
    </a:accent5>
    <a:accent6>
      <a:srgbClr val="5C5C7F"/>
    </a:accent6>
    <a:hlink>
      <a:srgbClr val="3333CC"/>
    </a:hlink>
    <a:folHlink>
      <a:srgbClr val="AF67FF"/>
    </a:folHlink>
  </a:clrScheme>
</a:themeOverride>
</file>

<file path=ppt/theme/themeOverride4.xml><?xml version="1.0" encoding="utf-8"?>
<a:themeOverride xmlns:a="http://schemas.openxmlformats.org/drawingml/2006/main">
  <a:clrScheme name="Presentation 1">
    <a:dk1>
      <a:srgbClr val="000000"/>
    </a:dk1>
    <a:lt1>
      <a:srgbClr val="FFFFFF"/>
    </a:lt1>
    <a:dk2>
      <a:srgbClr val="000000"/>
    </a:dk2>
    <a:lt2>
      <a:srgbClr val="808080"/>
    </a:lt2>
    <a:accent1>
      <a:srgbClr val="99CCFF"/>
    </a:accent1>
    <a:accent2>
      <a:srgbClr val="4B4B4B"/>
    </a:accent2>
    <a:accent3>
      <a:srgbClr val="F1CA50"/>
    </a:accent3>
    <a:accent4>
      <a:srgbClr val="4B4B4B"/>
    </a:accent4>
    <a:accent5>
      <a:srgbClr val="00AAC2"/>
    </a:accent5>
    <a:accent6>
      <a:srgbClr val="5C5C7F"/>
    </a:accent6>
    <a:hlink>
      <a:srgbClr val="3333CC"/>
    </a:hlink>
    <a:folHlink>
      <a:srgbClr val="AF67FF"/>
    </a:folHlink>
  </a:clrScheme>
</a:themeOverride>
</file>

<file path=ppt/theme/themeOverride5.xml><?xml version="1.0" encoding="utf-8"?>
<a:themeOverride xmlns:a="http://schemas.openxmlformats.org/drawingml/2006/main">
  <a:clrScheme name="Presentation 1">
    <a:dk1>
      <a:srgbClr val="000000"/>
    </a:dk1>
    <a:lt1>
      <a:srgbClr val="FFFFFF"/>
    </a:lt1>
    <a:dk2>
      <a:srgbClr val="000000"/>
    </a:dk2>
    <a:lt2>
      <a:srgbClr val="808080"/>
    </a:lt2>
    <a:accent1>
      <a:srgbClr val="99CCFF"/>
    </a:accent1>
    <a:accent2>
      <a:srgbClr val="4B4B4B"/>
    </a:accent2>
    <a:accent3>
      <a:srgbClr val="F1CA50"/>
    </a:accent3>
    <a:accent4>
      <a:srgbClr val="4B4B4B"/>
    </a:accent4>
    <a:accent5>
      <a:srgbClr val="00AAC2"/>
    </a:accent5>
    <a:accent6>
      <a:srgbClr val="5C5C7F"/>
    </a:accent6>
    <a:hlink>
      <a:srgbClr val="3333CC"/>
    </a:hlink>
    <a:folHlink>
      <a:srgbClr val="AF67FF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/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subject/>
  <dc:creator/>
  <cp:keywords/>
  <dc:description/>
  <cp:lastModifiedBy>Ilonka</cp:lastModifiedBy>
  <cp:revision>0</cp:revision>
  <dcterms:created xsi:type="dcterms:W3CDTF">2022-07-13T14:56:03Z</dcterms:created>
  <dcterms:modified xsi:type="dcterms:W3CDTF">2022-11-23T13:11:13Z</dcterms:modified>
</cp:coreProperties>
</file>