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showSpecialPlsOnTitleSld="0">
  <p:sldMasterIdLst>
    <p:sldMasterId id="2147483648" r:id="rId5"/>
  </p:sldMasterIdLst>
  <p:sldIdLst>
    <p:sldId id="298" r:id="rId6"/>
  </p:sldIdLst>
  <p:sldSz cx="9144000" cy="5143500"/>
  <p:notesSz cx="6858000" cy="9144000"/>
  <p:defaultTextStyle>
    <a:lvl1pPr marL="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1pPr>
    <a:lvl2pPr marL="4572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2pPr>
    <a:lvl3pPr marL="9144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3pPr>
    <a:lvl4pPr marL="13716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4pPr>
    <a:lvl5pPr marL="18288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5pPr>
    <a:lvl6pPr marL="22860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6pPr>
    <a:lvl7pPr marL="27432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7pPr>
    <a:lvl8pPr marL="32004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8pPr>
    <a:lvl9pPr marL="3657600" marR="0" indent="0" algn="l" defTabSz="449580">
      <a:lnSpc>
        <a:spcPct val="100000"/>
      </a:lnSpc>
      <a:spcBef>
        <a:spcPts val="0"/>
      </a:spcBef>
      <a:spcAft>
        <a:spcPts val="0"/>
      </a:spcAft>
      <a:buNone/>
      <a:tabLst/>
      <a:defRPr sz="1800" b="0" i="0" u="none" strike="noStrike" kern="1" spc="0" baseline="0">
        <a:solidFill>
          <a:schemeClr val="tx1"/>
        </a:solidFill>
        <a:effectLst/>
        <a:latin typeface="Calibri" pitchFamily="2" charset="0"/>
        <a:ea typeface="SimSun" pitchFamily="0" charset="0"/>
        <a:cs typeface="Times New Roman" pitchFamily="1" charset="0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610037459" val="1024" rev64="64" revOS="3"/>
      <pr:smFileRevision xmlns:pr="smNativeData" xmlns="smNativeData" dt="1610037459" val="101"/>
      <pr:guideOptions xmlns:pr="smNativeData" xmlns="smNativeData" dt="1610037459" snapToGrid="1" snapToBorders="1" snapToGuides="1"/>
      <pr:pdfExportOpt xmlns:pr="smNativeData" xmlns="smNativeData" dt="1610037459" pagesRangeIndex="1" pagesSelectionIndex="0" qualityIndex="0" embedFonts="2" pdfaType="0" useJpegs="0" useSubsetFonts="1" useAlpha="1" relativeLinks="0" taggedPdf="1" pane="0" zoom="0" zoomContents="100" layout="0" includeDoc="0" viewFlags="0" openViewer="1" jpegQuality="90" flags="252" layoutIndex="0" exportSlideNames="1" name="C:\Users\Maria\Dropbox\Maria_Andy\Intensivpflege_Weiterbildung\Modulprüfung 2\PowerPoint_Präsentation_Magensonde_MariaDerleth_2/.pdf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 snapToObjects="1" showGuides="1">
      <p:cViewPr varScale="1">
        <p:scale>
          <a:sx n="115" d="100"/>
          <a:sy n="115" d="100"/>
        </p:scale>
        <p:origin x="287" y="417"/>
      </p:cViewPr>
      <p:guideLst x="0" y="0">
        <p:guide orient="horz" pos="1620"/>
        <p:guide pos="2880"/>
      </p:guideLst>
    </p:cSldViewPr>
  </p:slideViewPr>
  <p:outlineViewPr>
    <p:cViewPr>
      <p:scale>
        <a:sx n="303" d="100"/>
        <a:sy n="303" d="100"/>
      </p:scale>
      <p:origin x="0" y="0"/>
    </p:cViewPr>
  </p:outlineViewPr>
  <p:sorterViewPr>
    <p:cViewPr>
      <p:scale>
        <a:sx n="31" d="100"/>
        <a:sy n="31" d="100"/>
      </p:scale>
      <p:origin x="0" y="0"/>
    </p:cViewPr>
  </p:sorterViewPr>
  <p:notesViewPr>
    <p:cSldViewPr snapToObjects="1" showGuides="1">
      <p:cViewPr>
        <p:scale>
          <a:sx n="115" d="100"/>
          <a:sy n="115" d="100"/>
        </p:scale>
        <p:origin x="287" y="417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AQAANMJAAAINAAAnBAAABAAAAAmAAAACAAAAAGAAAAAAAAAMAAAABQAAAAAAAAAAAD//wAAAQAAAP//AAABAA=="/>
              </a:ext>
            </a:extLst>
          </p:cNvSpPr>
          <p:nvPr>
            <p:ph type="ctrTitle"/>
          </p:nvPr>
        </p:nvSpPr>
        <p:spPr>
          <a:xfrm>
            <a:off x="685800" y="1597025"/>
            <a:ext cx="7772400" cy="1102995"/>
          </a:xfrm>
        </p:spPr>
        <p:txBody>
          <a:bodyPr/>
          <a:lstStyle>
            <a:lvl1pPr algn="ctr">
              <a:defRPr b="1">
                <a:latin typeface="Arial" pitchFamily="2" charset="0"/>
                <a:ea typeface="Arial" pitchFamily="2" charset="0"/>
                <a:cs typeface="Arial" pitchFamily="2" charset="0"/>
              </a:defRPr>
            </a:lvl1pPr>
          </a:lstStyle>
          <a:p>
            <a:pPr/>
            <a:r>
              <a:rPr sz="3600"/>
              <a:t>Master-Titelstil durch Klicken bearbeiten</a:t>
            </a:r>
            <a:endParaRPr sz="4800"/>
          </a:p>
        </p:txBody>
      </p:sp>
      <p:sp>
        <p:nvSpPr>
          <p:cNvPr id="3" name="Folienunter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cAgAAO4RAADQLwAABBoAABAAAAAmAAAACAAAAAGAAAAAAAAAMAAAABQAAAAAAAAAAAD//wAAAQAAAP//AAABAA=="/>
              </a:ext>
            </a:extLst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/>
            <a:r>
              <a:t>Master-Untertitelstil durch Klicken bearbeiten</a:t>
            </a:r>
            <a:endParaRPr sz="3600"/>
          </a:p>
        </p:txBody>
      </p:sp>
      <p:sp>
        <p:nvSpPr>
          <p:cNvPr id="4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C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latin typeface="Arial" pitchFamily="2" charset="0"/>
                <a:ea typeface="SimSun" pitchFamily="0" charset="0"/>
                <a:cs typeface="Times New Roman" pitchFamily="1" charset="0"/>
              </a:defRPr>
            </a:lvl1pPr>
          </a:lstStyle>
          <a:p>
            <a:pPr/>
            <a:fld id="{74343F0A-4499-61C9-D78C-B29C71C221E7}" type="datetime1">
              <a:rPr sz="1000"/>
              <a:t>{Datum/Zeit}</a:t>
            </a:fld>
            <a:endParaRPr sz="1000"/>
          </a:p>
        </p:txBody>
      </p:sp>
      <p:sp>
        <p:nvSpPr>
          <p:cNvPr id="5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C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2" charset="0"/>
                <a:ea typeface="SimSun" pitchFamily="0" charset="0"/>
                <a:cs typeface="Times New Roman" pitchFamily="1" charset="0"/>
              </a:defRPr>
            </a:lvl1pPr>
          </a:lstStyle>
          <a:p>
            <a:pPr/>
          </a:p>
        </p:txBody>
      </p:sp>
      <p:sp>
        <p:nvSpPr>
          <p:cNvPr id="6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HIAd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C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2" charset="0"/>
                <a:ea typeface="SimSun" pitchFamily="0" charset="0"/>
                <a:cs typeface="Times New Roman" pitchFamily="1" charset="0"/>
              </a:defRPr>
            </a:lvl1pPr>
          </a:lstStyle>
          <a:p>
            <a:pPr/>
            <a:fld id="{2C4E7CFD-B3C1-1B8A-8FF6-45DF32B87910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QA8mg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AAAAAAAAAAAMAAAABQAAAAAAAAAAAD//wAAAQAAAP//AAABAA=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Master-Titelstil durch Klicken bearbeiten</a:t>
            </a:r>
          </a:p>
        </p:txBody>
      </p:sp>
      <p:sp>
        <p:nvSpPr>
          <p:cNvPr id="3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Q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GIHAABwNQAARBwAABAAAAAmAAAACAAAAAIAAAAAAAAAMAAAABQAAAAAAAAAAAD//wAAAQAAAP//AAABAA=="/>
              </a:ext>
            </a:extLst>
          </p:cNvSpPr>
          <p:nvPr>
            <p:ph idx="1"/>
          </p:nvPr>
        </p:nvSpPr>
        <p:spPr/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08125E45-0BE5-47A8-ABAA-FDFD10E45DA8}" type="datetime1">
              <a:t>{Datum/Zeit}</a:t>
            </a:fld>
          </a:p>
        </p:txBody>
      </p:sp>
      <p:sp>
        <p:nvSpPr>
          <p:cNvPr id="5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6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0D2810AD-E3E0-7DE6-AE90-15B35EDE5840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CAAAAAQ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yCgAAEQBAABwNQAARBwAABAAAAAmAAAACAAAAIMAAAAAAAAAMAAAABQAAAAAAAAAAAD//wAAAQAAAP//AAABAA=="/>
              </a:ext>
            </a:extLst>
          </p:cNvSpPr>
          <p:nvPr>
            <p:ph type="title"/>
          </p:nvPr>
        </p:nvSpPr>
        <p:spPr>
          <a:xfrm>
            <a:off x="6629400" y="205740"/>
            <a:ext cx="2057400" cy="4389120"/>
          </a:xfrm>
        </p:spPr>
        <p:txBody>
          <a:bodyPr vert="vert" wrap="square" numCol="1" spcCol="215900" anchor="b">
            <a:prstTxWarp prst="textNoShape">
              <a:avLst/>
            </a:prstTxWarp>
          </a:bodyPr>
          <a:lstStyle/>
          <a:p>
            <a:pPr/>
            <a:r>
              <a:t>Master-Titelstil durch Klicken bearbeiten</a:t>
            </a:r>
          </a:p>
        </p:txBody>
      </p:sp>
      <p:sp>
        <p:nvSpPr>
          <p:cNvPr id="3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Q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DYJwAARBwAABAAAAAmAAAACAAAAAMAAAAAAAAAMAAAABQAAAAAAAAAAAD//wAAAQAAAP//AAABAA=="/>
              </a:ext>
            </a:extLst>
          </p:cNvSpPr>
          <p:nvPr>
            <p:ph idx="1"/>
          </p:nvPr>
        </p:nvSpPr>
        <p:spPr>
          <a:xfrm>
            <a:off x="457200" y="205740"/>
            <a:ext cx="6019800" cy="4389120"/>
          </a:xfrm>
        </p:spPr>
        <p:txBody>
          <a:bodyPr vert="vert" wrap="square" numCol="1" spcCol="215900" anchor="t">
            <a:prstTxWarp prst="textNoShape">
              <a:avLst/>
            </a:prstTxWarp>
          </a:bodyPr>
          <a:lstStyle/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331C9D03-4DDE-496B-90A4-BB3ED3EA66EE}" type="datetime1">
              <a:t>{Datum/Zeit}</a:t>
            </a:fld>
          </a:p>
        </p:txBody>
      </p:sp>
      <p:sp>
        <p:nvSpPr>
          <p:cNvPr id="5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6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EglDw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106BCAFF-B1FD-3E3C-B3D3-4769849D4512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ACAAAAAAAAAMAAAABQAAAAAAAAAAAD//wAAAQAAAP//AAABAA=="/>
              </a:ext>
            </a:extLst>
          </p:cNvSpPr>
          <p:nvPr>
            <p:ph type="title"/>
          </p:nvPr>
        </p:nvSpPr>
        <p:spPr/>
        <p:txBody>
          <a:bodyPr/>
          <a:lstStyle>
            <a:lvl1pPr>
              <a:defRPr sz="3000">
                <a:latin typeface="Arial" pitchFamily="2" charset="0"/>
                <a:ea typeface="Arial" pitchFamily="2" charset="0"/>
                <a:cs typeface="Arial" pitchFamily="2" charset="0"/>
              </a:defRPr>
            </a:lvl1pPr>
          </a:lstStyle>
          <a:p>
            <a:pPr/>
            <a:r>
              <a:t>Master-Titelstil durch Klicken bearbeiten</a:t>
            </a:r>
          </a:p>
        </p:txBody>
      </p:sp>
      <p:sp>
        <p:nvSpPr>
          <p:cNvPr id="3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GIHAABwNQAARBwAABAAAAAmAAAACAAAAACAAAAAAAAAMAAAABQAAAAAAAAAAAD//wAAAQAAAP//AAABAA=="/>
              </a:ext>
            </a:extLst>
          </p:cNvSpPr>
          <p:nvPr>
            <p:ph idx="1"/>
          </p:nvPr>
        </p:nvSpPr>
        <p:spPr/>
        <p:txBody>
          <a:bodyPr/>
          <a:lstStyle>
            <a:lvl1pPr>
              <a:defRPr sz="2300">
                <a:latin typeface="Arial" pitchFamily="2" charset="0"/>
                <a:ea typeface="Arial" pitchFamily="2" charset="0"/>
                <a:cs typeface="Arial" pitchFamily="2" charset="0"/>
              </a:defRPr>
            </a:lvl1pPr>
            <a:lvl2pPr>
              <a:defRPr sz="2000">
                <a:latin typeface="Arial" pitchFamily="2" charset="0"/>
                <a:ea typeface="Arial" pitchFamily="2" charset="0"/>
                <a:cs typeface="Arial" pitchFamily="2" charset="0"/>
              </a:defRPr>
            </a:lvl2pPr>
            <a:lvl3pPr>
              <a:defRPr sz="1800">
                <a:latin typeface="Arial" pitchFamily="2" charset="0"/>
                <a:ea typeface="Arial" pitchFamily="2" charset="0"/>
                <a:cs typeface="Arial" pitchFamily="2" charset="0"/>
              </a:defRPr>
            </a:lvl3pPr>
            <a:lvl4pPr>
              <a:defRPr sz="1600">
                <a:latin typeface="Arial" pitchFamily="2" charset="0"/>
                <a:ea typeface="Arial" pitchFamily="2" charset="0"/>
                <a:cs typeface="Arial" pitchFamily="2" charset="0"/>
              </a:defRPr>
            </a:lvl4pPr>
            <a:lvl5pPr>
              <a:defRPr>
                <a:latin typeface="Arial" pitchFamily="2" charset="0"/>
                <a:ea typeface="Arial" pitchFamily="2" charset="0"/>
                <a:cs typeface="Arial" pitchFamily="2" charset="0"/>
              </a:defRPr>
            </a:lvl5pPr>
          </a:lstStyle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>
              <a:defRPr sz="1400"/>
            </a:pPr>
            <a:r>
              <a:rPr sz="1600"/>
              <a:t>Fünfte Ebene</a:t>
            </a:r>
            <a:endParaRPr sz="1600"/>
          </a:p>
        </p:txBody>
      </p:sp>
      <p:sp>
        <p:nvSpPr>
          <p:cNvPr id="4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0B37D1B7-F9E6-6227-A88F-0F729FC15E5A}" type="datetime1">
              <a:t>{Datum/Zeit}</a:t>
            </a:fld>
          </a:p>
        </p:txBody>
      </p:sp>
      <p:sp>
        <p:nvSpPr>
          <p:cNvPr id="5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</a:p>
        </p:txBody>
      </p:sp>
      <p:sp>
        <p:nvSpPr>
          <p:cNvPr id="6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0A3B6684-CAE7-6E90-A983-3CC528CD5F69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cgQAAFUUAABCNAAAnRoAABAAAAAmAAAACAAAAIGAAAAAAAAAMAAAABQAAAAAAAAAAAD//wAAAQAAAP//AAABAA=="/>
              </a:ext>
            </a:extLst>
          </p:cNvSpPr>
          <p:nvPr>
            <p:ph type="title"/>
          </p:nvPr>
        </p:nvSpPr>
        <p:spPr>
          <a:xfrm>
            <a:off x="722630" y="3305175"/>
            <a:ext cx="7772400" cy="1021080"/>
          </a:xfrm>
        </p:spPr>
        <p:txBody>
          <a:bodyPr vert="horz" wrap="square" numCol="1" spcCol="215900" anchor="t">
            <a:prstTxWarp prst="textNoShape">
              <a:avLst/>
            </a:prstTxWarp>
          </a:bodyPr>
          <a:lstStyle>
            <a:lvl1pPr algn="ctr">
              <a:defRPr sz="3000" b="1"/>
            </a:lvl1pPr>
          </a:lstStyle>
          <a:p>
            <a:pPr/>
            <a:r>
              <a:t>Master-Titelstil durch Klicken bearbeiten</a:t>
            </a:r>
            <a:endParaRPr sz="4800"/>
          </a:p>
        </p:txBody>
      </p:sp>
      <p:sp>
        <p:nvSpPr>
          <p:cNvPr id="3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cgQAAGgNAABCNAAAVRQAABAAAAAmAAAACAAAAIGAAAAAAAAAMAAAABQAAAAAAAAAAAD//wAAAQAAAP//AAABAA=="/>
              </a:ext>
            </a:extLst>
          </p:cNvSpPr>
          <p:nvPr>
            <p:ph idx="1"/>
          </p:nvPr>
        </p:nvSpPr>
        <p:spPr>
          <a:xfrm>
            <a:off x="722630" y="2179320"/>
            <a:ext cx="7772400" cy="112585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/>
            <a:r>
              <a:t>Master-Textstil durch Klicken bearbeiten</a:t>
            </a:r>
          </a:p>
        </p:txBody>
      </p:sp>
      <p:sp>
        <p:nvSpPr>
          <p:cNvPr id="4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617F68E7-A98C-2A9E-C2C7-5FCB2689340A}" type="datetime1">
              <a:t>{Datum/Zeit}</a:t>
            </a:fld>
          </a:p>
        </p:txBody>
      </p:sp>
      <p:sp>
        <p:nvSpPr>
          <p:cNvPr id="5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6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H9/fw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4AB1B87B-35A7-E44E-E909-C31BF6471F96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ColTx">
  <p:cSld name="Titel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AAAAAAAAAAAMAAAABQAAAAAAAAAAAD//wAAAQAAAP//AAABAA=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Master-Titelstil durch Klicken bearbeiten</a:t>
            </a:r>
          </a:p>
        </p:txBody>
      </p:sp>
      <p:sp>
        <p:nvSpPr>
          <p:cNvPr id="3" name="Folientext2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GIHAACoGwAARBwAABAAAAAmAAAACAAAAAGAAAAAAAAAMAAAABQAAAAAAAAAAAD//wAAAQAAAP//AAABAA=="/>
              </a:ext>
            </a:extLst>
          </p:cNvSpPr>
          <p:nvPr>
            <p:ph idx="1"/>
          </p:nvPr>
        </p:nvSpPr>
        <p:spPr>
          <a:xfrm>
            <a:off x="457200" y="1200150"/>
            <a:ext cx="4038600" cy="3394710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mBwAAGIHAABwNQAARBwAABAAAAAmAAAACAAAAAGAAAAAAAAAMAAAABQAAAAAAAAAAAD//wAAAQAAAP//AAABAA=="/>
              </a:ext>
            </a:extLst>
          </p:cNvSpPr>
          <p:nvPr>
            <p:ph idx="2"/>
          </p:nvPr>
        </p:nvSpPr>
        <p:spPr>
          <a:xfrm>
            <a:off x="4648200" y="1200150"/>
            <a:ext cx="4038600" cy="3394710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18965509-47F5-C3A3-BB2E-B1F61B604DE4}" type="datetime1">
              <a:t>{Datum/Zeit}</a:t>
            </a:fld>
          </a:p>
        </p:txBody>
      </p:sp>
      <p:sp>
        <p:nvSpPr>
          <p:cNvPr id="6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7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H9/fw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7AF78895-DB97-A27E-D94F-2D2BC6012F78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AAAAAAAAAAAMAAAABQAAAAAAAAAAAD//wAAAQAAAP//AAABAA=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Master-Titelstil durch Klicken bearbeiten</a:t>
            </a:r>
          </a:p>
        </p:txBody>
      </p:sp>
      <p:sp>
        <p:nvSpPr>
          <p:cNvPr id="3" name="Folientext3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BQHAACqGwAACAoAABAAAAAmAAAACAAAAIGAAAAAAAAAMAAAABQAAAAAAAAAAAD//wAAAQAAAP//AAABAA=="/>
              </a:ext>
            </a:extLst>
          </p:cNvSpPr>
          <p:nvPr>
            <p:ph idx="1"/>
          </p:nvPr>
        </p:nvSpPr>
        <p:spPr>
          <a:xfrm>
            <a:off x="457200" y="1150620"/>
            <a:ext cx="4039870" cy="48006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3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/>
            <a:r>
              <a:t>Master-Textstil durch Klicken bearbeiten</a:t>
            </a:r>
          </a:p>
        </p:txBody>
      </p:sp>
      <p:sp>
        <p:nvSpPr>
          <p:cNvPr id="4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AgKAACqGwAARBwAABAAAAAmAAAACAAAAAGAAAAAAAAAMAAAABQAAAAAAAAAAAD//wAAAQAAAP//AAABAA=="/>
              </a:ext>
            </a:extLst>
          </p:cNvSpPr>
          <p:nvPr>
            <p:ph idx="2"/>
          </p:nvPr>
        </p:nvSpPr>
        <p:spPr>
          <a:xfrm>
            <a:off x="457200" y="1630680"/>
            <a:ext cx="4039870" cy="2964180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5" name="Folientext2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FioJQY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lhwAABQHAABwNQAACAoAABAAAAAmAAAACAAAAIGAAAAAAAAAMAAAABQAAAAAAAAAAAD//wAAAQAAAP//AAABAA=="/>
              </a:ext>
            </a:extLst>
          </p:cNvSpPr>
          <p:nvPr>
            <p:ph idx="3"/>
          </p:nvPr>
        </p:nvSpPr>
        <p:spPr>
          <a:xfrm>
            <a:off x="4646930" y="1150620"/>
            <a:ext cx="4039870" cy="480060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sz="23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/>
            <a:r>
              <a:t>Master-Textstil durch Klicken bearbeiten</a:t>
            </a:r>
          </a:p>
        </p:txBody>
      </p:sp>
      <p:sp>
        <p:nvSpPr>
          <p:cNvPr id="6" name="Folientext4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lhwAAAgKAABwNQAARBwAABAAAAAmAAAACAAAAAGAAAAAAAAAMAAAABQAAAAAAAAAAAD//wAAAQAAAP//AAABAA=="/>
              </a:ext>
            </a:extLst>
          </p:cNvSpPr>
          <p:nvPr>
            <p:ph idx="4"/>
          </p:nvPr>
        </p:nvSpPr>
        <p:spPr>
          <a:xfrm>
            <a:off x="4646930" y="1630680"/>
            <a:ext cx="4039870" cy="2964180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7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445B0F30-7EA9-0EF9-E7E3-88AC41AD11DD}" type="datetime1">
              <a:t>{Datum/Zeit}</a:t>
            </a:fld>
          </a:p>
        </p:txBody>
      </p:sp>
      <p:sp>
        <p:nvSpPr>
          <p:cNvPr id="8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9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0EEAE09A-D4E3-BF16-AD52-2243AE1C5B77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AAAAAAAAAAAMAAAABQAAAAAAAAAAAD//wAAAQAAAP//AAABAA=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/>
            <a:r>
              <a:t>Master-Titelstil durch Klicken bearbeiten</a:t>
            </a:r>
          </a:p>
        </p:txBody>
      </p:sp>
      <p:sp>
        <p:nvSpPr>
          <p:cNvPr id="3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15D9036C-22F8-8CF5-B661-D4A04D2F4081}" type="datetime1">
              <a:t>{Datum/Zeit}</a:t>
            </a:fld>
          </a:p>
        </p:txBody>
      </p:sp>
      <p:sp>
        <p:nvSpPr>
          <p:cNvPr id="4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LUpB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5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PFzAw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30A6FE22-6CDD-F308-931E-9A5DB05065CF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DNIhT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0F1584B8-F6E2-4072-ACAD-0027CAE35A55}" type="datetime1">
              <a:t>{Datum/Zeit}</a:t>
            </a:fld>
          </a:p>
        </p:txBody>
      </p:sp>
      <p:sp>
        <p:nvSpPr>
          <p:cNvPr id="3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MAZ0E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4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QAjA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69533C1E-5084-06CA-CAEB-A69F72A53CF3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QAaUo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IBAABSFQAAnwYAABAAAAAmAAAACAAAAIGAAAAAAAAAMAAAABQAAAAAAAAAAAD//wAAAQAAAP//AAABAA=="/>
              </a:ext>
            </a:extLst>
          </p:cNvSpPr>
          <p:nvPr>
            <p:ph type="title"/>
          </p:nvPr>
        </p:nvSpPr>
        <p:spPr>
          <a:xfrm>
            <a:off x="457200" y="204470"/>
            <a:ext cx="3008630" cy="87185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algn="l">
              <a:defRPr sz="2000" b="1"/>
            </a:lvl1pPr>
          </a:lstStyle>
          <a:p>
            <a:pPr/>
            <a:r>
              <a:t>Master-Titelstil durch Klicken bearbeiten</a:t>
            </a:r>
          </a:p>
        </p:txBody>
      </p:sp>
      <p:sp>
        <p:nvSpPr>
          <p:cNvPr id="3" name="Folientext2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NIZQo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/hUAAEIBAABwNQAARBwAABAAAAAmAAAACAAAAAGAAAAAAAAAMAAAABQAAAAAAAAAAAD//wAAAQAAAP//AAABAA=="/>
              </a:ext>
            </a:extLst>
          </p:cNvSpPr>
          <p:nvPr>
            <p:ph idx="1"/>
          </p:nvPr>
        </p:nvSpPr>
        <p:spPr>
          <a:xfrm>
            <a:off x="3575050" y="204470"/>
            <a:ext cx="5111750" cy="4390390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OmsAw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J8GAABSFQAARBwAABAAAAAmAAAACAAAAAGAAAAAAAAAMAAAABQAAAAAAAAAAAD//wAAAQAAAP//AAABAA=="/>
              </a:ext>
            </a:extLst>
          </p:cNvSpPr>
          <p:nvPr>
            <p:ph idx="2"/>
          </p:nvPr>
        </p:nvSpPr>
        <p:spPr>
          <a:xfrm>
            <a:off x="457200" y="1076325"/>
            <a:ext cx="3008630" cy="351853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/>
            <a:r>
              <a:t>Master-Textstil durch Klicken bearbeiten</a:t>
            </a:r>
          </a:p>
        </p:txBody>
      </p:sp>
      <p:sp>
        <p:nvSpPr>
          <p:cNvPr id="5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MAkEI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4A9B9717-59A7-CE61-E923-AF34D96D1FFA}" type="datetime1">
              <a:t>{Datum/Zeit}</a:t>
            </a:fld>
          </a:p>
        </p:txBody>
      </p:sp>
      <p:sp>
        <p:nvSpPr>
          <p:cNvPr id="6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MtA2Lk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7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GKIB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4DE5CD3D-73A0-B03B-EE5D-856E831318D0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>
  <p:cSld name="Grafik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C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MAgUE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BgsAACYWAADGLAAAwxgAABAAAAAmAAAACAAAAIGAAAAAAAAAMAAAABQAAAAAAAAAAAD//wAAAQAAAP//AAABAA=="/>
              </a:ext>
            </a:extLst>
          </p:cNvSpPr>
          <p:nvPr>
            <p:ph type="title"/>
          </p:nvPr>
        </p:nvSpPr>
        <p:spPr>
          <a:xfrm>
            <a:off x="1791970" y="3600450"/>
            <a:ext cx="5486400" cy="42481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algn="l">
              <a:defRPr sz="2000" b="1"/>
            </a:lvl1pPr>
          </a:lstStyle>
          <a:p>
            <a:pPr/>
            <a:r>
              <a:t>Master-Titelstil durch Klicken bearbeiten</a:t>
            </a:r>
          </a:p>
        </p:txBody>
      </p:sp>
      <p:sp>
        <p:nvSpPr>
          <p:cNvPr id="3" name="Folientext2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PHTAw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BgsAANQCAADGLAAA0BUAABAAAAAmAAAACAAAAAGAAAAAAAAAMAAAABQAAAAAAAAAAAD//wAAAQAAAP//AAABAA=="/>
              </a:ext>
            </a:extLst>
          </p:cNvSpPr>
          <p:nvPr>
            <p:ph idx="1"/>
          </p:nvPr>
        </p:nvSpPr>
        <p:spPr>
          <a:xfrm>
            <a:off x="1791970" y="459740"/>
            <a:ext cx="5486400" cy="3086100"/>
          </a:xfrm>
        </p:spPr>
        <p:txBody>
          <a:bodyPr/>
          <a:lstStyle>
            <a:lvl1pPr marL="0" indent="0">
              <a:buNone/>
              <a:defRPr sz="3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/>
            <a:r>
              <a:t>Master-Textstil durch Klicken bearbeiten</a:t>
            </a:r>
            <a:endParaRPr sz="3600"/>
          </a:p>
        </p:txBody>
      </p:sp>
      <p:sp>
        <p:nvSpPr>
          <p:cNvPr id="4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MpLx58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BgsAAMMYAADGLAAAehwAABAAAAAmAAAACAAAAAGAAAAAAAAAMAAAABQAAAAAAAAAAAD//wAAAQAAAP//AAABAA=="/>
              </a:ext>
            </a:extLst>
          </p:cNvSpPr>
          <p:nvPr>
            <p:ph idx="2"/>
          </p:nvPr>
        </p:nvSpPr>
        <p:spPr>
          <a:xfrm>
            <a:off x="1791970" y="4025265"/>
            <a:ext cx="5486400" cy="60388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/>
            <a:r>
              <a:t>Master-Textstil durch Klicken bearbeiten</a:t>
            </a:r>
          </a:p>
        </p:txBody>
      </p:sp>
      <p:sp>
        <p:nvSpPr>
          <p:cNvPr id="5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LFCC+M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AAAAAAAAAAAMAAAABQAAAAAAAAAAAD//wAAAQAAAP//AAABAA=="/>
              </a:ext>
            </a:extLst>
          </p:cNvSpPr>
          <p:nvPr>
            <p:ph type="dt" sz="quarter" idx="10"/>
          </p:nvPr>
        </p:nvSpPr>
        <p:spPr/>
        <p:txBody>
          <a:bodyPr/>
          <a:lstStyle/>
          <a:p>
            <a:pPr/>
            <a:fld id="{3281CCA3-EDDF-D43A-9139-1B6F8277674E}" type="datetime1">
              <a:t>{Datum/Zeit}</a:t>
            </a:fld>
          </a:p>
        </p:txBody>
      </p:sp>
      <p:sp>
        <p:nvSpPr>
          <p:cNvPr id="6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Hf0Aw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AAAAAAAAAAAMAAAABQAAAAAAAAAAAD//wAAAQAAAP//AAABAA=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/>
            <a:r>
              <a:t>{Fußzeile}</a:t>
            </a:r>
          </a:p>
        </p:txBody>
      </p:sp>
      <p:sp>
        <p:nvSpPr>
          <p:cNvPr id="7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JZGIv4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AAAAAAAAAAAMAAAABQAAAAAAAAAAAD//wAAAQAAAP//AAABAA=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/>
            <a:fld id="{660CD974-3A8B-592F-C5B4-CC7A97FA3399}" type="slidenum">
              <a:t>{Nr.}</a:t>
            </a:fld>
          </a:p>
        </p:txBody>
      </p:sp>
    </p:spTree>
  </p:cSld>
  <p:clrMapOvr>
    <a:masterClrMapping/>
  </p:clrMapOvr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 name="Standard-Desig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P//////////MAAAABQAAAAAAAAAAAD//wAAAQAAAP//AAABAA=="/>
              </a:ext>
            </a:extLst>
          </p:cNvSpPr>
          <p:nvPr>
            <p:ph type="title"/>
          </p:nvPr>
        </p:nvSpPr>
        <p:spPr>
          <a:xfrm>
            <a:off x="457200" y="205740"/>
            <a:ext cx="6790055" cy="857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/>
          <a:p>
            <a:pPr/>
            <a:r>
              <a:t>Master-Titelstil durch Klicken bearbeiten</a:t>
            </a:r>
          </a:p>
        </p:txBody>
      </p:sp>
      <p:sp>
        <p:nvSpPr>
          <p:cNvPr id="3" name="Folientext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GIHAABwNQAARBwAABAAAAAmAAAACAAAAP//////////MAAAABQAAAAAAAAAAAD//wAAAQAAAP//AAABAA=="/>
              </a:ext>
            </a:extLst>
          </p:cNvSpPr>
          <p:nvPr>
            <p:ph type="body" idx="1"/>
          </p:nvPr>
        </p:nvSpPr>
        <p:spPr>
          <a:xfrm>
            <a:off x="457200" y="1200150"/>
            <a:ext cx="8229600" cy="33947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>
            <a:prstTxWarp prst="textNoShape">
              <a:avLst/>
            </a:prstTxWarp>
          </a:bodyPr>
          <a:lstStyle/>
          <a:p>
            <a:pPr/>
            <a:r>
              <a:t>Master-Textstil durch Klicken bearbeiten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Zeitstempel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FQdAADwDwAAAh8AABAAAAAmAAAACAAAAP//////////MAAAABQAAAAAAAAAAAD//wAAAQAAAP//AAABAA=="/>
              </a:ext>
            </a:extLst>
          </p:cNvSpPr>
          <p:nvPr>
            <p:ph type="dt" sz="quarter" idx="2"/>
          </p:nvPr>
        </p:nvSpPr>
        <p:spPr>
          <a:xfrm>
            <a:off x="457200" y="4767580"/>
            <a:ext cx="2133600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algn="l">
              <a:defRPr sz="900">
                <a:latin typeface="Arial" pitchFamily="2" charset="0"/>
                <a:ea typeface="SimSun" pitchFamily="0" charset="0"/>
                <a:cs typeface="Times New Roman" pitchFamily="1" charset="0"/>
              </a:defRPr>
            </a:lvl1pPr>
          </a:lstStyle>
          <a:p>
            <a:pPr/>
            <a:fld id="{6377A563-2D8E-2253-C0CF-DB06EB81368E}" type="datetime1">
              <a:t/>
            </a:fld>
          </a:p>
        </p:txBody>
      </p:sp>
      <p:sp>
        <p:nvSpPr>
          <p:cNvPr id="5" name="Fußzeilen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OBMAAFQdAAAIJQAAAh8AABAAAAAmAAAACAAAAP//////////MAAAABQAAAAAAAAAAAD//wAAAQAAAP//AAABAA=="/>
              </a:ext>
            </a:extLst>
          </p:cNvSpPr>
          <p:nvPr>
            <p:ph type="ftr" sz="quarter" idx="3"/>
          </p:nvPr>
        </p:nvSpPr>
        <p:spPr>
          <a:xfrm>
            <a:off x="3124200" y="4767580"/>
            <a:ext cx="2895600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algn="ctr">
              <a:defRPr sz="1000">
                <a:latin typeface="Arial" pitchFamily="2" charset="0"/>
                <a:ea typeface="SimSun" pitchFamily="0" charset="0"/>
                <a:cs typeface="Times New Roman" pitchFamily="1" charset="0"/>
              </a:defRPr>
            </a:lvl1pPr>
          </a:lstStyle>
          <a:p>
            <a:pPr/>
          </a:p>
        </p:txBody>
      </p:sp>
      <p:sp>
        <p:nvSpPr>
          <p:cNvPr id="6" name="FoliennummerBereich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P//////////MAAAABQAAAAAAAAAAAD//wAAAQAAAP//AAABAA=="/>
              </a:ext>
            </a:extLst>
          </p:cNvSpPr>
          <p:nvPr>
            <p:ph type="sldNum" sz="quarter" idx="4"/>
          </p:nvPr>
        </p:nvSpPr>
        <p:spPr>
          <a:xfrm>
            <a:off x="6553200" y="4767580"/>
            <a:ext cx="2133600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>
            <a:prstTxWarp prst="textNoShape">
              <a:avLst/>
            </a:prstTxWarp>
          </a:bodyPr>
          <a:lstStyle>
            <a:lvl1pPr algn="r">
              <a:defRPr sz="1000">
                <a:latin typeface="Arial" pitchFamily="2" charset="0"/>
                <a:ea typeface="SimSun" pitchFamily="0" charset="0"/>
                <a:cs typeface="Times New Roman" pitchFamily="1" charset="0"/>
              </a:defRPr>
            </a:lvl1pPr>
          </a:lstStyle>
          <a:p>
            <a:pPr/>
            <a:fld id="{49D8094D-03A4-8DFF-EA60-F5AA472E1CA0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3000" b="1" i="0" u="none" strike="noStrike" kern="1" spc="0" baseline="0">
          <a:solidFill>
            <a:schemeClr val="tx2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457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2pPr>
      <a:lvl3pPr marL="914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3pPr>
      <a:lvl4pPr marL="1371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4pPr>
      <a:lvl5pPr marL="18288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5pPr>
      <a:lvl6pPr marL="22860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6pPr>
      <a:lvl7pPr marL="2743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7pPr>
      <a:lvl8pPr marL="3200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8pPr>
      <a:lvl9pPr marL="3657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9pPr>
    </p:titleStyle>
    <p:bodyStyle>
      <a:lvl1pPr marL="342900" marR="0" indent="-342900" algn="l" defTabSz="449580">
        <a:lnSpc>
          <a:spcPct val="100000"/>
        </a:lnSpc>
        <a:spcBef>
          <a:spcPts val="300"/>
        </a:spcBef>
        <a:spcAft>
          <a:spcPts val="300"/>
        </a:spcAft>
        <a:buClrTx/>
        <a:buSzTx/>
        <a:buFontTx/>
        <a:buChar char="•"/>
        <a:tabLst/>
        <a:defRPr sz="23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1pPr>
      <a:lvl2pPr marL="742950" marR="0" indent="-28575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20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2pPr>
      <a:lvl3pPr marL="11430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18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3pPr>
      <a:lvl4pPr marL="16002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–"/>
        <a:tabLst/>
        <a:defRPr sz="16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4pPr>
      <a:lvl5pPr marL="20574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»"/>
        <a:tabLst/>
        <a:defRPr sz="1600" b="0" i="0" u="none" strike="noStrike" kern="1" spc="0" baseline="0">
          <a:solidFill>
            <a:schemeClr val="tx1"/>
          </a:solidFill>
          <a:effectLst/>
          <a:latin typeface="Arial" pitchFamily="2" charset="0"/>
          <a:ea typeface="Arial" pitchFamily="2" charset="0"/>
          <a:cs typeface="Arial" pitchFamily="2" charset="0"/>
        </a:defRPr>
      </a:lvl5pPr>
      <a:lvl6pPr marL="25146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6pPr>
      <a:lvl7pPr marL="29718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7pPr>
      <a:lvl8pPr marL="34290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8pPr>
      <a:lvl9pPr marL="3886200" marR="0" indent="-228600" algn="l" defTabSz="44958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Char char="•"/>
        <a:tabLst/>
        <a:defRPr sz="20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9pPr>
    </p:bodyStyle>
    <p:otherStyle>
      <a:lvl1pPr marL="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1pPr>
      <a:lvl2pPr marL="457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2pPr>
      <a:lvl3pPr marL="914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3pPr>
      <a:lvl4pPr marL="1371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4pPr>
      <a:lvl5pPr marL="18288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5pPr>
      <a:lvl6pPr marL="22860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6pPr>
      <a:lvl7pPr marL="27432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7pPr>
      <a:lvl8pPr marL="32004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8pPr>
      <a:lvl9pPr marL="3657600" marR="0" indent="0" algn="l" defTabSz="44958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0"/>
          <a:ea typeface="SimSun" pitchFamily="0" charset="0"/>
          <a:cs typeface="Times New Roman" pitchFamily="1" charset="0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titel1"/>
          <p:cNvSpPr>
            <a:spLocks noGrp="1" noChangeArrowheads="1"/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MrDQq0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QBAACVLAAAigYAABAAAAAmAAAACAAAAAAAAAAAAAAAMAAAABQAAAAAAAAAAAD//wAAAQAAAP//AAABAA=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sz="2800"/>
            </a:pPr>
            <a:r>
              <a:t>Entscheidungsfindung nach A. Pieper</a:t>
            </a:r>
          </a:p>
        </p:txBody>
      </p:sp>
      <p:sp>
        <p:nvSpPr>
          <p:cNvPr id="3" name="Rechteck1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+QMAABQIAACvDQAAugoAABAAAAAmAAAACAAAAP//////////MAAAABQAAAAAAAAAAAD//wAAAQAAAP//AAABAA=="/>
              </a:ext>
            </a:extLst>
          </p:cNvSpPr>
          <p:nvPr/>
        </p:nvSpPr>
        <p:spPr>
          <a:xfrm>
            <a:off x="645795" y="1313180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Gefühle</a:t>
            </a:r>
          </a:p>
        </p:txBody>
      </p:sp>
      <p:sp>
        <p:nvSpPr>
          <p:cNvPr id="4" name="Rechteck2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0SoAAGoMAACHNAAAEA8AABAAAAAmAAAACAAAAP//////////MAAAABQAAAAAAAAAAAD//wAAAQAAAP//AAABAA=="/>
              </a:ext>
            </a:extLst>
          </p:cNvSpPr>
          <p:nvPr/>
        </p:nvSpPr>
        <p:spPr>
          <a:xfrm>
            <a:off x="6960235" y="2018030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Berufskodex</a:t>
            </a:r>
          </a:p>
        </p:txBody>
      </p:sp>
      <p:sp>
        <p:nvSpPr>
          <p:cNvPr id="5" name="Rechteck3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0SoAAMEQAACHNAAAZxMAABAAAAAmAAAACAAAAP//////////MAAAABQAAAAAAAAAAAD//wAAAQAAAP//AAABAA=="/>
              </a:ext>
            </a:extLst>
          </p:cNvSpPr>
          <p:nvPr/>
        </p:nvSpPr>
        <p:spPr>
          <a:xfrm>
            <a:off x="6960235" y="2723515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Fakten</a:t>
            </a:r>
          </a:p>
        </p:txBody>
      </p:sp>
      <p:sp>
        <p:nvSpPr>
          <p:cNvPr id="6" name="Rechteck4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0SoAABgVAACHNAAAvhcAABAAAAAmAAAACAAAAP//////////MAAAABQAAAAAAAAAAAD//wAAAQAAAP//AAABAA=="/>
              </a:ext>
            </a:extLst>
          </p:cNvSpPr>
          <p:nvPr/>
        </p:nvSpPr>
        <p:spPr>
          <a:xfrm>
            <a:off x="6960235" y="3429000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Recht</a:t>
            </a:r>
          </a:p>
        </p:txBody>
      </p:sp>
      <p:sp>
        <p:nvSpPr>
          <p:cNvPr id="7" name="Rechteck6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+QMAACYQAACvDQAAHxQAABAAAAAmAAAACAAAAP//////////MAAAABQAAAAAAAAAAAD//wAAAQAAAP//AAABAA=="/>
              </a:ext>
            </a:extLst>
          </p:cNvSpPr>
          <p:nvPr/>
        </p:nvSpPr>
        <p:spPr>
          <a:xfrm>
            <a:off x="645795" y="2625090"/>
            <a:ext cx="1578610" cy="645795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Ethische Kompetenz</a:t>
            </a:r>
          </a:p>
        </p:txBody>
      </p:sp>
      <p:sp>
        <p:nvSpPr>
          <p:cNvPr id="8" name="Rechteck7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+QMAAIwVAACvDQAAMhgAABAAAAAmAAAACAAAAP//////////MAAAABQAAAAAAAAAAAD//wAAAQAAAP//AAABAA=="/>
              </a:ext>
            </a:extLst>
          </p:cNvSpPr>
          <p:nvPr/>
        </p:nvSpPr>
        <p:spPr>
          <a:xfrm>
            <a:off x="645795" y="3502660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Gewissen</a:t>
            </a:r>
          </a:p>
        </p:txBody>
      </p:sp>
      <p:sp>
        <p:nvSpPr>
          <p:cNvPr id="9" name="Rechteck9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+QMAABMMAACvDQAAuQ4AABAAAAAmAAAACAAAAP//////////MAAAABQAAAAAAAAAAAD//wAAAQAAAP//AAABAA=="/>
              </a:ext>
            </a:extLst>
          </p:cNvSpPr>
          <p:nvPr/>
        </p:nvSpPr>
        <p:spPr>
          <a:xfrm>
            <a:off x="645795" y="1962785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Werte</a:t>
            </a:r>
          </a:p>
        </p:txBody>
      </p:sp>
      <p:sp>
        <p:nvSpPr>
          <p:cNvPr id="10" name="Rechteck12"/>
          <p:cNvSpPr>
            <a:extLst>
              <a:ext uri="smNativeData">
                <pr:smNativeData xmlns:pr="smNativeData" xmlns="smNativeData" val="SMDATA_17_0zj3XxMAAAAlAAAAZAAAAA0A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Bg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0AIAAEUcAABpNQAABB4AABAAAAAmAAAACAAAAP//////////MAAAABQAAAAAAAAAAAD//wAAAQAAAP//AAABAA=="/>
              </a:ext>
            </a:extLst>
          </p:cNvSpPr>
          <p:nvPr/>
        </p:nvSpPr>
        <p:spPr>
          <a:xfrm>
            <a:off x="457200" y="4595495"/>
            <a:ext cx="8225155" cy="2838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sz="800">
                <a:solidFill>
                  <a:srgbClr val="C0C0C0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Quelle: Pieper, Annemarie: Einführung in die Ethik. A. </a:t>
            </a:r>
            <a:r>
              <a:t>Francke Verlag, Tübingen 2017</a:t>
            </a:r>
          </a:p>
        </p:txBody>
      </p:sp>
      <p:sp>
        <p:nvSpPr>
          <p:cNvPr id="11" name="Rechteck8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u+DjD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P///wF/f38AgICAA8zMzADAwP8Af39/AAAAAAAAAAAAAAAAAAAAAAAAAAAAIQAAABgAAAAUAAAA0SoAABQIAACHNAAAugoAABAAAAAmAAAACAAAAP//////////MAAAABQAAAAAAAAAAAD//wAAAQAAAP//AAABAA=="/>
              </a:ext>
            </a:extLst>
          </p:cNvSpPr>
          <p:nvPr/>
        </p:nvSpPr>
        <p:spPr>
          <a:xfrm>
            <a:off x="6960235" y="1313180"/>
            <a:ext cx="1578610" cy="43053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Folgen</a:t>
            </a:r>
          </a:p>
        </p:txBody>
      </p:sp>
      <p:cxnSp>
        <p:nvCxnSpPr>
          <p:cNvPr id="12" name="Verbindung3"/>
          <p:cNvCxnSpPr>
            <a:stCxn id="11" idx="1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2CYAAGcJAADRKgAAmAoAABAAAAAmAAAACAAAAP//////////MAAAABQAAAAAAAAAAAD//wAAAQAAAP//AAABAA=="/>
              </a:ext>
            </a:extLst>
          </p:cNvCxnSpPr>
          <p:nvPr/>
        </p:nvCxnSpPr>
        <p:spPr>
          <a:xfrm rot="5400000">
            <a:off x="6540500" y="1302385"/>
            <a:ext cx="193675" cy="645795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cxnSp>
        <p:nvCxnSpPr>
          <p:cNvPr id="13" name="Verbindung4"/>
          <p:cNvCxnSpPr>
            <a:stCxn id="9" idx="3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rw0AAM0MAACKEgAAZg0AABAAAAAmAAAACAAAAP//////////MAAAABQAAAAAAAAAAAD//wAAAQAAAP//AAABAA=="/>
              </a:ext>
            </a:extLst>
          </p:cNvCxnSpPr>
          <p:nvPr/>
        </p:nvCxnSpPr>
        <p:spPr>
          <a:xfrm rot="16200000">
            <a:off x="2570480" y="1734820"/>
            <a:ext cx="97155" cy="789305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cxnSp>
        <p:nvCxnSpPr>
          <p:cNvPr id="14" name="Verbindung5"/>
          <p:cNvCxnSpPr>
            <a:stCxn id="7" idx="3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rw0AAJEOAADdEwAAIxIAABAAAAAmAAAACAAAAP//////////MAAAABQAAAAAAAAAAAD//wAAAQAAAP//AAABAA=="/>
              </a:ext>
            </a:extLst>
          </p:cNvCxnSpPr>
          <p:nvPr/>
        </p:nvCxnSpPr>
        <p:spPr>
          <a:xfrm rot="16200000">
            <a:off x="2436495" y="2155825"/>
            <a:ext cx="580390" cy="1004570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cxnSp>
        <p:nvCxnSpPr>
          <p:cNvPr id="15" name="Verbindung6"/>
          <p:cNvCxnSpPr>
            <a:stCxn id="8" idx="3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DCv2Qw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rw0AAJEOAACDFgAA3xYAABAAAAAmAAAACAAAAP//////////MAAAABQAAAAAAAAAAAD//wAAAQAAAP//AAABAA=="/>
              </a:ext>
            </a:extLst>
          </p:cNvCxnSpPr>
          <p:nvPr/>
        </p:nvCxnSpPr>
        <p:spPr>
          <a:xfrm rot="16200000">
            <a:off x="2266950" y="2325370"/>
            <a:ext cx="1350010" cy="1435100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sp>
        <p:nvSpPr>
          <p:cNvPr id="16" name="Rechteck5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N2mzAP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N2mzCf///wEAAAAAAAAAAAAAAAAAAAAAAAAAAAAAAAAAAAAAAAAAAP///wF/f38AgICAA8zMzADAwP8Af39/AAAAAAAAAAAAAAAAAAAAAAAAAAAAIQAAABgAAAAUAAAAXBUAAJEQAAB8IwAAgxQAABAAAAAmAAAACAAAAP//////////MAAAABQAAAAAAAAAAAD//wAAAQAAAP//AAABAA=="/>
              </a:ext>
            </a:extLst>
          </p:cNvSpPr>
          <p:nvPr/>
        </p:nvSpPr>
        <p:spPr>
          <a:xfrm>
            <a:off x="3472180" y="2693035"/>
            <a:ext cx="2296160" cy="64135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 sz="2200" b="1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Entscheidung</a:t>
            </a:r>
          </a:p>
        </p:txBody>
      </p:sp>
      <p:cxnSp>
        <p:nvCxnSpPr>
          <p:cNvPr id="17" name="Verbindung9"/>
          <p:cNvCxnSpPr>
            <a:stCxn id="6" idx="1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MiQAANIPAADRKgAAaxYAABAAAAAmAAAACAAAAP//////////MAAAABQAAAAAAAAAAAD//wAAAQAAAP//AAABAA=="/>
              </a:ext>
            </a:extLst>
          </p:cNvCxnSpPr>
          <p:nvPr/>
        </p:nvCxnSpPr>
        <p:spPr>
          <a:xfrm rot="16200000">
            <a:off x="5885815" y="2569845"/>
            <a:ext cx="1072515" cy="1076325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cxnSp>
        <p:nvCxnSpPr>
          <p:cNvPr id="18" name="Verbindung10"/>
          <p:cNvCxnSpPr>
            <a:stCxn id="23" idx="2"/>
            <a:endCxn id="16" idx="0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bBwAAL0NAABsHAAAkRAAABAAAAAmAAAACAAAAP//////////MAAAABQAAAAAAAAAAAD//wAAAQAAAP//AAABAA=="/>
              </a:ext>
            </a:extLst>
          </p:cNvCxnSpPr>
          <p:nvPr/>
        </p:nvCxnSpPr>
        <p:spPr>
          <a:xfrm rot="5400000">
            <a:off x="4390390" y="2463165"/>
            <a:ext cx="459740" cy="12700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sp>
        <p:nvSpPr>
          <p:cNvPr id="19" name="FoliennummerBereich1"/>
          <p:cNvSpPr>
            <a:extLst>
              <a:ext uri="smNativeData">
                <pr:smNativeData xmlns:pr="smNativeData" xmlns="smNativeData" val="SMDATA_17_0zj3XxMAAAAlAAAAZAAAAA0BAAAAkAAAAEgAAACQAAAASAAAAAAAAAAB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AAAAJ/f38AgICAA8zMzADAwP8Af39/AAAAAAAAAAAAAAAAAAAAAAAAAAAAIQAAABgAAAAUAAAAUCgAAFQdAABwNQAAAh8AABAAAAAmAAAACAAAAP//////////MAAAABQAAAAAAAAAAAD//wAAAQAAAP//AAABAA=="/>
              </a:ext>
            </a:extLst>
          </p:cNvSpPr>
          <p:nvPr/>
        </p:nvSpPr>
        <p:spPr>
          <a:xfrm>
            <a:off x="6553200" y="4767580"/>
            <a:ext cx="2133600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ctr"/>
          <a:lstStyle/>
          <a:p>
            <a:pPr algn="r">
              <a:defRPr sz="1000">
                <a:latin typeface="Arial" pitchFamily="2" charset="0"/>
                <a:ea typeface="SimSun" pitchFamily="0" charset="0"/>
                <a:cs typeface="Times New Roman" pitchFamily="1" charset="0"/>
              </a:defRPr>
            </a:pPr>
            <a:fld id="{5F5B1624-6AB2-0EE0-FCE3-9CB558AD0AC9}" type="slidenum">
              <a:t>1</a:t>
            </a:fld>
          </a:p>
        </p:txBody>
      </p:sp>
      <p:cxnSp>
        <p:nvCxnSpPr>
          <p:cNvPr id="20" name="Verbindung1"/>
          <p:cNvCxnSpPr>
            <a:stCxn id="3" idx="3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CAf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rw0AAGcJAACKEgAACQsAABAAAAAmAAAACAAAAP//////////MAAAABQAAAAAAAAAAAD//wAAAQAAAP//AAABAA=="/>
              </a:ext>
            </a:extLst>
          </p:cNvCxnSpPr>
          <p:nvPr/>
        </p:nvCxnSpPr>
        <p:spPr>
          <a:xfrm rot="5400000">
            <a:off x="2486025" y="1266825"/>
            <a:ext cx="265430" cy="789305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cxnSp>
        <p:nvCxnSpPr>
          <p:cNvPr id="21" name="Verbindung2"/>
          <p:cNvCxnSpPr>
            <a:stCxn id="4" idx="1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CAf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9iUAAFwMAADRKgAAvQ0AABAAAAAmAAAACAAAAP//////////MAAAABQAAAAAAAAAAAD//wAAAQAAAP//AAABAA=="/>
              </a:ext>
            </a:extLst>
          </p:cNvCxnSpPr>
          <p:nvPr/>
        </p:nvCxnSpPr>
        <p:spPr>
          <a:xfrm rot="16200000">
            <a:off x="6453505" y="1726565"/>
            <a:ext cx="224155" cy="789305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cxnSp>
        <p:nvCxnSpPr>
          <p:cNvPr id="22" name="Verbindung7"/>
          <p:cNvCxnSpPr>
            <a:stCxn id="5" idx="1"/>
            <a:extLst>
              <a:ext uri="smNativeData">
                <pr:smNativeData xmlns:pr="smNativeData" xmlns="smNativeData" val="SMDATA_17_0zj3XxMAAAAlAAAADQAAAA8BAAAAkAAAAEgAAACQAAAASAAAAAAAAAAAAAAAAAAAAAEAAABQAAAAAAAAAAAA4D8AAAAAAADgPwAAAAAAAOA/AAAAAAAA4D8AAAAAAADgPwAAAAAAAOA/AAAAAAAA4D8AAAAAAADgPwAAAAAAAOA/AAAAAAAA4D8CAAAAjAAAAAAAAAAAAAAAu+DjDP///wgAAAAAAAAAAAAAAAAAAAAAAAAAAAAAAAAAAAAAZAAAAAEAAABAAAAAAAAAAAAAAAAAAAAAAAAAAAAAAAAAAAAAAAAAAAAAAAAAAAAAAAAAAAAAAAAAAAAAAAAAAAAAAAAAAAAAAAAAAAAAAAAAAAAAAAAAAAAAAAAAAAAAFAAAADwAAAABAAAAAAAAAAB/fwAoAAAAAQAAABQAAAAUAAAAFAAAAAEAAAAAAAAAZAAAAGQAAAACAAAALAEAAJY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u+DjBf///wEAAAAAAAAAAAAAAAAAAAAAAAAAAAAAAAAAAAAAAAAAAAB/fwB/f38AgICAA8zMzADAwP8Af39/AAAAAAAAAAAAAAAAAAAAAAAAAAAAIQAAABgAAAAUAAAAoyQAAJEOAADRKgAAFBIAABAAAAAmAAAACAAAAP//////////MAAAABQAAAAAAAAAAAD//wAAAQAAAP//AAABAA=="/>
              </a:ext>
            </a:extLst>
          </p:cNvCxnSpPr>
          <p:nvPr/>
        </p:nvCxnSpPr>
        <p:spPr>
          <a:xfrm rot="16200000">
            <a:off x="6172200" y="2151380"/>
            <a:ext cx="570865" cy="1004570"/>
          </a:xfrm>
          <a:prstGeom prst="straightConnector1">
            <a:avLst/>
          </a:prstGeom>
          <a:noFill/>
          <a:ln w="25400" cap="flat" cmpd="sng" algn="ctr">
            <a:solidFill>
              <a:srgbClr val="007F7F"/>
            </a:solidFill>
            <a:prstDash val="solid"/>
            <a:headEnd type="none"/>
            <a:tailEnd type="triangle" w="lg" len="lg"/>
          </a:ln>
          <a:effectLst/>
        </p:spPr>
      </p:cxnSp>
      <p:sp>
        <p:nvSpPr>
          <p:cNvPr id="23" name="Rechteck10"/>
          <p:cNvSpPr>
            <a:extLst>
              <a:ext uri="smNativeData">
                <pr:smNativeData xmlns:pr="smNativeData" xmlns="smNativeData" val="SMDATA_17_0zj3XxMAAAAlAAAAZAAAAA8BAAAAkAAAAEgAAACQAAAASAAAAAAAAAABAAAAAAAAAAEAAABQAAAAAAAAAAAA4D8AAAAAAADgPwAAAAAAAOA/AAAAAAAA4D8AAAAAAADgPwAAAAAAAOA/AAAAAAAA4D8AAAAAAADgPwAAAAAAAOA/AAAAAAAA4D8CAAAAjAAAAAEAAAAAAAAAHsKUDf///wgAAAAAAAAAAAAAAAAAAAAAAAAAAAAAAAAAAAAAZAAAAAEAAABAAAAAAAAAAAAAAAAAAAAAAAAAAAAAAAAAAAAAAAAAAAAAAAAAAAAAAAAAAAAAAAAAAAAAAAAAAAAAAAAAAAAAAAAAAAAAAAAAAAAAAAAAAAAAAAAAAAAAFAAAADwAAAABAAAAAAAAAP///wgUAAAAAQAAABQAAAAUAAAAFAAAAAEAAAAAAAAAZAAAAGQAAAAAAAAAZAAAAGQAAAAVAAAAYAAAAAAAAAAAAAAADwAAACADAAAAAAAAAAAAAAEAAACgMgAAVgcAAKr4//8BAAAAf39/AAEAAABkAAAAAAAAABQAAABAHwAAAAAAACYAAAAAAAAAwOD//wAAAAAmAAAAZAAAABYAAABMAAAAAAAAAAAAAAAEAAAAAAAAAAEAAACAgIA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HsKUBv///wEAAAAAAAAAAAAAAAAAAAAAAAAAAAAAAAAAAAAAAAAAAP///wF/f38AgICAA8zMzADAwP8Af39/AAAAAAAAAAAAAAAAAAAAAAAAAAAAIQAAABgAAAAUAAAAbBMAAMsJAABrJQAAvQ0AABAAAAAmAAAACAAAAP//////////MAAAABQAAAAAAAAAAAD//wAAAQAAAP//AAABAA=="/>
              </a:ext>
            </a:extLst>
          </p:cNvSpPr>
          <p:nvPr/>
        </p:nvSpPr>
        <p:spPr>
          <a:xfrm>
            <a:off x="3157220" y="1591945"/>
            <a:ext cx="2925445" cy="64135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bg1"/>
            </a:solidFill>
            <a:prstDash val="solid"/>
            <a:headEnd type="none"/>
            <a:tailEnd type="none"/>
          </a:ln>
          <a:effectLst/>
        </p:spPr>
        <p:txBody>
          <a:bodyPr vert="horz" wrap="square" numCol="1" spcCol="215900" anchor="ctr"/>
          <a:lstStyle/>
          <a:p>
            <a:pPr algn="ctr">
              <a:defRPr sz="2200" b="1">
                <a:solidFill>
                  <a:schemeClr val="bg1"/>
                </a:solidFill>
                <a:latin typeface="Arial" pitchFamily="2" charset="0"/>
                <a:ea typeface="Arial" pitchFamily="2" charset="0"/>
                <a:cs typeface="Arial" pitchFamily="2" charset="0"/>
              </a:defRPr>
            </a:pPr>
            <a:r>
              <a:t>Ethik &amp; Moral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1EC294"/>
      </a:accent2>
      <a:accent3>
        <a:srgbClr val="3769B3"/>
      </a:accent3>
      <a:accent4>
        <a:srgbClr val="31B3DC"/>
      </a:accent4>
      <a:accent5>
        <a:srgbClr val="939339"/>
      </a:accent5>
      <a:accent6>
        <a:srgbClr val="B3B319"/>
      </a:accent6>
      <a:hlink>
        <a:srgbClr val="009999"/>
      </a:hlink>
      <a:folHlink>
        <a:srgbClr val="99CC00"/>
      </a:folHlink>
    </a:clrScheme>
    <a:fontScheme name="Presentatio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DF7986"/>
        </a:accent3>
        <a:accent4>
          <a:srgbClr val="BF59A6"/>
        </a:accent4>
        <a:accent5>
          <a:srgbClr val="9F39C6"/>
        </a:accent5>
        <a:accent6>
          <a:srgbClr val="7F19E6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ACACDF"/>
        </a:accent3>
        <a:accent4>
          <a:srgbClr val="9C9CBF"/>
        </a:accent4>
        <a:accent5>
          <a:srgbClr val="7C7C9F"/>
        </a:accent5>
        <a:accent6>
          <a:srgbClr val="5C5C7F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6DA6DF"/>
        </a:accent3>
        <a:accent4>
          <a:srgbClr val="4D86BF"/>
        </a:accent4>
        <a:accent5>
          <a:srgbClr val="2D669F"/>
        </a:accent5>
        <a:accent6>
          <a:srgbClr val="0D467F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53ACAC"/>
        </a:accent3>
        <a:accent4>
          <a:srgbClr val="738C8C"/>
        </a:accent4>
        <a:accent5>
          <a:srgbClr val="936C6C"/>
        </a:accent5>
        <a:accent6>
          <a:srgbClr val="B34C4C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6D8FA7"/>
        </a:accent3>
        <a:accent4>
          <a:srgbClr val="8DAF87"/>
        </a:accent4>
        <a:accent5>
          <a:srgbClr val="ADCF67"/>
        </a:accent5>
        <a:accent6>
          <a:srgbClr val="CDEF47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7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9E9980"/>
        </a:accent3>
        <a:accent4>
          <a:srgbClr val="7EB9A0"/>
        </a:accent4>
        <a:accent5>
          <a:srgbClr val="5EC9C0"/>
        </a:accent5>
        <a:accent6>
          <a:srgbClr val="3EE9E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8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209020"/>
        </a:accent3>
        <a:accent4>
          <a:srgbClr val="407040"/>
        </a:accent4>
        <a:accent5>
          <a:srgbClr val="605060"/>
        </a:accent5>
        <a:accent6>
          <a:srgbClr val="80308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9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666A6B"/>
        </a:accent3>
        <a:accent4>
          <a:srgbClr val="864A8B"/>
        </a:accent4>
        <a:accent5>
          <a:srgbClr val="A62AAB"/>
        </a:accent5>
        <a:accent6>
          <a:srgbClr val="C60ACB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0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A07E88"/>
        </a:accent3>
        <a:accent4>
          <a:srgbClr val="C05E68"/>
        </a:accent4>
        <a:accent5>
          <a:srgbClr val="E03E48"/>
        </a:accent5>
        <a:accent6>
          <a:srgbClr val="FF1E2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1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8686DF"/>
        </a:accent3>
        <a:accent4>
          <a:srgbClr val="A6A6BF"/>
        </a:accent4>
        <a:accent5>
          <a:srgbClr val="C6C69F"/>
        </a:accent5>
        <a:accent6>
          <a:srgbClr val="E6E67F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2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8F7F4F"/>
        </a:accent3>
        <a:accent4>
          <a:srgbClr val="6F9F6F"/>
        </a:accent4>
        <a:accent5>
          <a:srgbClr val="4FBF8F"/>
        </a:accent5>
        <a:accent6>
          <a:srgbClr val="2FDFAF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1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1EC294"/>
        </a:accent2>
        <a:accent3>
          <a:srgbClr val="3769B3"/>
        </a:accent3>
        <a:accent4>
          <a:srgbClr val="31B3DC"/>
        </a:accent4>
        <a:accent5>
          <a:srgbClr val="939339"/>
        </a:accent5>
        <a:accent6>
          <a:srgbClr val="B3B31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andreas</cp:lastModifiedBy>
  <cp:revision>0</cp:revision>
  <dcterms:created xsi:type="dcterms:W3CDTF">2019-11-27T19:28:37Z</dcterms:created>
  <dcterms:modified xsi:type="dcterms:W3CDTF">2021-01-07T16:37:39Z</dcterms:modified>
</cp:coreProperties>
</file>